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82.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4" r:id="rId5"/>
  </p:sldMasterIdLst>
  <p:notesMasterIdLst>
    <p:notesMasterId r:id="rId25"/>
  </p:notesMasterIdLst>
  <p:sldIdLst>
    <p:sldId id="261" r:id="rId6"/>
    <p:sldId id="263" r:id="rId7"/>
    <p:sldId id="267" r:id="rId8"/>
    <p:sldId id="264" r:id="rId9"/>
    <p:sldId id="265" r:id="rId10"/>
    <p:sldId id="268" r:id="rId11"/>
    <p:sldId id="281" r:id="rId12"/>
    <p:sldId id="271" r:id="rId13"/>
    <p:sldId id="262" r:id="rId14"/>
    <p:sldId id="269" r:id="rId15"/>
    <p:sldId id="284" r:id="rId16"/>
    <p:sldId id="274" r:id="rId17"/>
    <p:sldId id="273" r:id="rId18"/>
    <p:sldId id="310" r:id="rId19"/>
    <p:sldId id="285" r:id="rId20"/>
    <p:sldId id="311" r:id="rId21"/>
    <p:sldId id="312" r:id="rId22"/>
    <p:sldId id="283" r:id="rId23"/>
    <p:sldId id="279" r:id="rId2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547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734" autoAdjust="0"/>
    <p:restoredTop sz="94434" autoAdjust="0"/>
  </p:normalViewPr>
  <p:slideViewPr>
    <p:cSldViewPr snapToGrid="0">
      <p:cViewPr varScale="1">
        <p:scale>
          <a:sx n="114" d="100"/>
          <a:sy n="114" d="100"/>
        </p:scale>
        <p:origin x="774" y="120"/>
      </p:cViewPr>
      <p:guideLst>
        <p:guide orient="horz" pos="2160"/>
        <p:guide pos="5473"/>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C55390-94ED-470A-8B6B-5993AD0856F2}" type="datetimeFigureOut">
              <a:rPr lang="nl-NL" smtClean="0"/>
              <a:t>7-6-2021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4B7EBB-EEB9-4FCB-844D-A45B523611EE}" type="slidenum">
              <a:rPr lang="nl-NL" smtClean="0"/>
              <a:t>‹nr.›</a:t>
            </a:fld>
            <a:endParaRPr lang="nl-NL"/>
          </a:p>
        </p:txBody>
      </p:sp>
    </p:spTree>
    <p:extLst>
      <p:ext uri="{BB962C8B-B14F-4D97-AF65-F5344CB8AC3E}">
        <p14:creationId xmlns:p14="http://schemas.microsoft.com/office/powerpoint/2010/main" val="1772675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46E2FDC9-69F3-47C1-85B6-832C3BF68DB1}" type="slidenum">
              <a:rPr lang="nl-NL" smtClean="0"/>
              <a:t>11</a:t>
            </a:fld>
            <a:endParaRPr lang="nl-NL"/>
          </a:p>
        </p:txBody>
      </p:sp>
    </p:spTree>
    <p:extLst>
      <p:ext uri="{BB962C8B-B14F-4D97-AF65-F5344CB8AC3E}">
        <p14:creationId xmlns:p14="http://schemas.microsoft.com/office/powerpoint/2010/main" val="33292403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ome-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
            <a:ext cx="12197875" cy="6857997"/>
          </a:xfrm>
          <a:prstGeom prst="rect">
            <a:avLst/>
          </a:prstGeom>
        </p:spPr>
      </p:pic>
      <p:sp>
        <p:nvSpPr>
          <p:cNvPr id="8" name="Tijdelijke aanduiding voor titel 1"/>
          <p:cNvSpPr>
            <a:spLocks noGrp="1"/>
          </p:cNvSpPr>
          <p:nvPr>
            <p:ph type="title"/>
          </p:nvPr>
        </p:nvSpPr>
        <p:spPr>
          <a:xfrm>
            <a:off x="1370427" y="45156"/>
            <a:ext cx="10007600" cy="867389"/>
          </a:xfrm>
          <a:prstGeom prst="rect">
            <a:avLst/>
          </a:prstGeom>
        </p:spPr>
        <p:txBody>
          <a:bodyPr vert="horz" lIns="0" tIns="0" rIns="0" bIns="0" rtlCol="0" anchor="ctr">
            <a:normAutofit/>
          </a:bodyPr>
          <a:lstStyle>
            <a:lvl1pPr>
              <a:defRPr>
                <a:solidFill>
                  <a:schemeClr val="tx1">
                    <a:lumMod val="50000"/>
                    <a:lumOff val="50000"/>
                  </a:schemeClr>
                </a:solidFill>
              </a:defRPr>
            </a:lvl1pPr>
          </a:lstStyle>
          <a:p>
            <a:r>
              <a:rPr lang="nl-NL"/>
              <a:t>Klik om de stijl te bewerken</a:t>
            </a:r>
            <a:endParaRPr lang="nl-NL" dirty="0"/>
          </a:p>
        </p:txBody>
      </p:sp>
      <p:sp>
        <p:nvSpPr>
          <p:cNvPr id="9" name="Tijdelijke aanduiding voor tekst 2"/>
          <p:cNvSpPr>
            <a:spLocks noGrp="1"/>
          </p:cNvSpPr>
          <p:nvPr>
            <p:ph idx="1"/>
          </p:nvPr>
        </p:nvSpPr>
        <p:spPr>
          <a:xfrm>
            <a:off x="1370424" y="912546"/>
            <a:ext cx="10007600" cy="543722"/>
          </a:xfrm>
          <a:prstGeom prst="rect">
            <a:avLst/>
          </a:prstGeom>
        </p:spPr>
        <p:txBody>
          <a:bodyPr vert="horz" lIns="0" tIns="0" rIns="0" bIns="0" rtlCol="0">
            <a:normAutofit/>
          </a:bodyPr>
          <a:lstStyle/>
          <a:p>
            <a:pPr lvl="0"/>
            <a:r>
              <a:rPr lang="nl-NL"/>
              <a:t>Klik om de modelstijlen te bewerken</a:t>
            </a:r>
          </a:p>
        </p:txBody>
      </p:sp>
    </p:spTree>
    <p:extLst>
      <p:ext uri="{BB962C8B-B14F-4D97-AF65-F5344CB8AC3E}">
        <p14:creationId xmlns:p14="http://schemas.microsoft.com/office/powerpoint/2010/main" val="2744562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orporate 08">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4638"/>
            <a:ext cx="12206119" cy="6862632"/>
          </a:xfrm>
          <a:prstGeom prst="rect">
            <a:avLst/>
          </a:prstGeom>
        </p:spPr>
      </p:pic>
      <p:sp>
        <p:nvSpPr>
          <p:cNvPr id="2" name="Titel 1"/>
          <p:cNvSpPr>
            <a:spLocks noGrp="1"/>
          </p:cNvSpPr>
          <p:nvPr>
            <p:ph type="title"/>
          </p:nvPr>
        </p:nvSpPr>
        <p:spPr>
          <a:xfrm>
            <a:off x="2258851" y="341631"/>
            <a:ext cx="9603642" cy="792040"/>
          </a:xfrm>
          <a:prstGeom prst="rect">
            <a:avLst/>
          </a:prstGeom>
        </p:spPr>
        <p:txBody>
          <a:bodyPr lIns="0" tIns="0" rIns="0" bIns="0"/>
          <a:lstStyle>
            <a:lvl1pPr>
              <a:defRPr>
                <a:solidFill>
                  <a:schemeClr val="tx1">
                    <a:lumMod val="50000"/>
                    <a:lumOff val="50000"/>
                  </a:schemeClr>
                </a:solidFill>
                <a:latin typeface="+mn-lt"/>
              </a:defRPr>
            </a:lvl1pPr>
          </a:lstStyle>
          <a:p>
            <a:r>
              <a:rPr lang="nl-NL" dirty="0"/>
              <a:t>Klik om stijl te bewerken</a:t>
            </a:r>
          </a:p>
        </p:txBody>
      </p:sp>
      <p:sp>
        <p:nvSpPr>
          <p:cNvPr id="7" name="Tijdelijke aanduiding voor tekst 6"/>
          <p:cNvSpPr>
            <a:spLocks noGrp="1"/>
          </p:cNvSpPr>
          <p:nvPr>
            <p:ph type="body" sz="quarter" idx="11" hasCustomPrompt="1"/>
          </p:nvPr>
        </p:nvSpPr>
        <p:spPr>
          <a:xfrm>
            <a:off x="2259221" y="1166924"/>
            <a:ext cx="9603642" cy="5107426"/>
          </a:xfrm>
          <a:prstGeom prst="rect">
            <a:avLst/>
          </a:prstGeom>
        </p:spPr>
        <p:txBody>
          <a:bodyPr lIns="0" tIns="0" rIns="0" bIns="0"/>
          <a:lstStyle>
            <a:lvl1pPr marL="457200" indent="-457200">
              <a:buClr>
                <a:srgbClr val="FF0000"/>
              </a:buClr>
              <a:buFont typeface="Arial" panose="020B0604020202020204" pitchFamily="34" charset="0"/>
              <a:buChar char="•"/>
              <a:defRPr baseline="0"/>
            </a:lvl1pPr>
          </a:lstStyle>
          <a:p>
            <a:pPr lvl="0"/>
            <a:r>
              <a:rPr lang="nl-NL" dirty="0" err="1"/>
              <a:t>Bullet</a:t>
            </a:r>
            <a:r>
              <a:rPr lang="nl-NL" dirty="0"/>
              <a:t> tekst</a:t>
            </a:r>
          </a:p>
          <a:p>
            <a:pPr lvl="0"/>
            <a:endParaRPr lang="nl-NL" dirty="0"/>
          </a:p>
        </p:txBody>
      </p:sp>
    </p:spTree>
    <p:extLst>
      <p:ext uri="{BB962C8B-B14F-4D97-AF65-F5344CB8AC3E}">
        <p14:creationId xmlns:p14="http://schemas.microsoft.com/office/powerpoint/2010/main" val="3099434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orporate 09">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 y="-4638"/>
            <a:ext cx="12206117" cy="6862632"/>
          </a:xfrm>
          <a:prstGeom prst="rect">
            <a:avLst/>
          </a:prstGeom>
        </p:spPr>
      </p:pic>
      <p:sp>
        <p:nvSpPr>
          <p:cNvPr id="2" name="Titel 1"/>
          <p:cNvSpPr>
            <a:spLocks noGrp="1"/>
          </p:cNvSpPr>
          <p:nvPr>
            <p:ph type="title"/>
          </p:nvPr>
        </p:nvSpPr>
        <p:spPr>
          <a:xfrm>
            <a:off x="2258851" y="341631"/>
            <a:ext cx="9603642" cy="792040"/>
          </a:xfrm>
          <a:prstGeom prst="rect">
            <a:avLst/>
          </a:prstGeom>
        </p:spPr>
        <p:txBody>
          <a:bodyPr lIns="0" tIns="0" rIns="0" bIns="0"/>
          <a:lstStyle>
            <a:lvl1pPr>
              <a:defRPr>
                <a:solidFill>
                  <a:schemeClr val="tx1">
                    <a:lumMod val="50000"/>
                    <a:lumOff val="50000"/>
                  </a:schemeClr>
                </a:solidFill>
                <a:latin typeface="+mn-lt"/>
              </a:defRPr>
            </a:lvl1pPr>
          </a:lstStyle>
          <a:p>
            <a:r>
              <a:rPr lang="nl-NL" dirty="0"/>
              <a:t>Klik om stijl te bewerken</a:t>
            </a:r>
          </a:p>
        </p:txBody>
      </p:sp>
      <p:sp>
        <p:nvSpPr>
          <p:cNvPr id="7" name="Tijdelijke aanduiding voor tekst 6"/>
          <p:cNvSpPr>
            <a:spLocks noGrp="1"/>
          </p:cNvSpPr>
          <p:nvPr>
            <p:ph type="body" sz="quarter" idx="11" hasCustomPrompt="1"/>
          </p:nvPr>
        </p:nvSpPr>
        <p:spPr>
          <a:xfrm>
            <a:off x="2259221" y="1166924"/>
            <a:ext cx="9603642" cy="5107426"/>
          </a:xfrm>
          <a:prstGeom prst="rect">
            <a:avLst/>
          </a:prstGeom>
        </p:spPr>
        <p:txBody>
          <a:bodyPr lIns="0" tIns="0" rIns="0" bIns="0"/>
          <a:lstStyle>
            <a:lvl1pPr marL="457200" indent="-457200">
              <a:buClr>
                <a:srgbClr val="FF0000"/>
              </a:buClr>
              <a:buFont typeface="Arial" panose="020B0604020202020204" pitchFamily="34" charset="0"/>
              <a:buChar char="•"/>
              <a:defRPr baseline="0"/>
            </a:lvl1pPr>
          </a:lstStyle>
          <a:p>
            <a:pPr lvl="0"/>
            <a:r>
              <a:rPr lang="nl-NL" dirty="0" err="1"/>
              <a:t>Bullet</a:t>
            </a:r>
            <a:r>
              <a:rPr lang="nl-NL" dirty="0"/>
              <a:t> tekst</a:t>
            </a:r>
          </a:p>
          <a:p>
            <a:pPr lvl="0"/>
            <a:endParaRPr lang="nl-NL" dirty="0"/>
          </a:p>
        </p:txBody>
      </p:sp>
    </p:spTree>
    <p:extLst>
      <p:ext uri="{BB962C8B-B14F-4D97-AF65-F5344CB8AC3E}">
        <p14:creationId xmlns:p14="http://schemas.microsoft.com/office/powerpoint/2010/main" val="2716749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orporate 10">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 y="-4638"/>
            <a:ext cx="12206117" cy="6862631"/>
          </a:xfrm>
          <a:prstGeom prst="rect">
            <a:avLst/>
          </a:prstGeom>
        </p:spPr>
      </p:pic>
      <p:sp>
        <p:nvSpPr>
          <p:cNvPr id="2" name="Titel 1"/>
          <p:cNvSpPr>
            <a:spLocks noGrp="1"/>
          </p:cNvSpPr>
          <p:nvPr>
            <p:ph type="title"/>
          </p:nvPr>
        </p:nvSpPr>
        <p:spPr>
          <a:xfrm>
            <a:off x="2258851" y="341631"/>
            <a:ext cx="9603642" cy="792040"/>
          </a:xfrm>
          <a:prstGeom prst="rect">
            <a:avLst/>
          </a:prstGeom>
        </p:spPr>
        <p:txBody>
          <a:bodyPr lIns="0" tIns="0" rIns="0" bIns="0"/>
          <a:lstStyle>
            <a:lvl1pPr>
              <a:defRPr>
                <a:solidFill>
                  <a:schemeClr val="tx1">
                    <a:lumMod val="50000"/>
                    <a:lumOff val="50000"/>
                  </a:schemeClr>
                </a:solidFill>
                <a:latin typeface="+mn-lt"/>
              </a:defRPr>
            </a:lvl1pPr>
          </a:lstStyle>
          <a:p>
            <a:r>
              <a:rPr lang="nl-NL" dirty="0"/>
              <a:t>Klik om stijl te bewerken</a:t>
            </a:r>
          </a:p>
        </p:txBody>
      </p:sp>
      <p:sp>
        <p:nvSpPr>
          <p:cNvPr id="7" name="Tijdelijke aanduiding voor tekst 6"/>
          <p:cNvSpPr>
            <a:spLocks noGrp="1"/>
          </p:cNvSpPr>
          <p:nvPr>
            <p:ph type="body" sz="quarter" idx="11" hasCustomPrompt="1"/>
          </p:nvPr>
        </p:nvSpPr>
        <p:spPr>
          <a:xfrm>
            <a:off x="2259221" y="1166924"/>
            <a:ext cx="9603642" cy="5107426"/>
          </a:xfrm>
          <a:prstGeom prst="rect">
            <a:avLst/>
          </a:prstGeom>
        </p:spPr>
        <p:txBody>
          <a:bodyPr lIns="0" tIns="0" rIns="0" bIns="0"/>
          <a:lstStyle>
            <a:lvl1pPr marL="457200" indent="-457200">
              <a:buClr>
                <a:srgbClr val="FF0000"/>
              </a:buClr>
              <a:buFont typeface="Arial" panose="020B0604020202020204" pitchFamily="34" charset="0"/>
              <a:buChar char="•"/>
              <a:defRPr baseline="0"/>
            </a:lvl1pPr>
          </a:lstStyle>
          <a:p>
            <a:pPr lvl="0"/>
            <a:r>
              <a:rPr lang="nl-NL" dirty="0" err="1"/>
              <a:t>Bullet</a:t>
            </a:r>
            <a:r>
              <a:rPr lang="nl-NL" dirty="0"/>
              <a:t> tekst</a:t>
            </a:r>
          </a:p>
          <a:p>
            <a:pPr lvl="0"/>
            <a:endParaRPr lang="nl-NL" dirty="0"/>
          </a:p>
        </p:txBody>
      </p:sp>
    </p:spTree>
    <p:extLst>
      <p:ext uri="{BB962C8B-B14F-4D97-AF65-F5344CB8AC3E}">
        <p14:creationId xmlns:p14="http://schemas.microsoft.com/office/powerpoint/2010/main" val="30695474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orporate 1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 y="-4638"/>
            <a:ext cx="12206115" cy="6862631"/>
          </a:xfrm>
          <a:prstGeom prst="rect">
            <a:avLst/>
          </a:prstGeom>
        </p:spPr>
      </p:pic>
      <p:sp>
        <p:nvSpPr>
          <p:cNvPr id="2" name="Titel 1"/>
          <p:cNvSpPr>
            <a:spLocks noGrp="1"/>
          </p:cNvSpPr>
          <p:nvPr>
            <p:ph type="title"/>
          </p:nvPr>
        </p:nvSpPr>
        <p:spPr>
          <a:xfrm>
            <a:off x="2258851" y="341631"/>
            <a:ext cx="9603642" cy="792040"/>
          </a:xfrm>
          <a:prstGeom prst="rect">
            <a:avLst/>
          </a:prstGeom>
        </p:spPr>
        <p:txBody>
          <a:bodyPr lIns="0" tIns="0" rIns="0" bIns="0"/>
          <a:lstStyle>
            <a:lvl1pPr>
              <a:defRPr>
                <a:solidFill>
                  <a:schemeClr val="tx1">
                    <a:lumMod val="50000"/>
                    <a:lumOff val="50000"/>
                  </a:schemeClr>
                </a:solidFill>
                <a:latin typeface="+mn-lt"/>
              </a:defRPr>
            </a:lvl1pPr>
          </a:lstStyle>
          <a:p>
            <a:r>
              <a:rPr lang="nl-NL" dirty="0"/>
              <a:t>Klik om stijl te bewerken</a:t>
            </a:r>
          </a:p>
        </p:txBody>
      </p:sp>
      <p:sp>
        <p:nvSpPr>
          <p:cNvPr id="7" name="Tijdelijke aanduiding voor tekst 6"/>
          <p:cNvSpPr>
            <a:spLocks noGrp="1"/>
          </p:cNvSpPr>
          <p:nvPr>
            <p:ph type="body" sz="quarter" idx="11" hasCustomPrompt="1"/>
          </p:nvPr>
        </p:nvSpPr>
        <p:spPr>
          <a:xfrm>
            <a:off x="2259221" y="1166924"/>
            <a:ext cx="9603642" cy="5107426"/>
          </a:xfrm>
          <a:prstGeom prst="rect">
            <a:avLst/>
          </a:prstGeom>
        </p:spPr>
        <p:txBody>
          <a:bodyPr lIns="0" tIns="0" rIns="0" bIns="0"/>
          <a:lstStyle>
            <a:lvl1pPr marL="457200" indent="-457200">
              <a:buClr>
                <a:srgbClr val="FF0000"/>
              </a:buClr>
              <a:buFont typeface="Arial" panose="020B0604020202020204" pitchFamily="34" charset="0"/>
              <a:buChar char="•"/>
              <a:defRPr baseline="0"/>
            </a:lvl1pPr>
          </a:lstStyle>
          <a:p>
            <a:pPr lvl="0"/>
            <a:r>
              <a:rPr lang="nl-NL" dirty="0" err="1"/>
              <a:t>Bullet</a:t>
            </a:r>
            <a:r>
              <a:rPr lang="nl-NL" dirty="0"/>
              <a:t> tekst</a:t>
            </a:r>
          </a:p>
          <a:p>
            <a:pPr lvl="0"/>
            <a:endParaRPr lang="nl-NL" dirty="0"/>
          </a:p>
        </p:txBody>
      </p:sp>
    </p:spTree>
    <p:extLst>
      <p:ext uri="{BB962C8B-B14F-4D97-AF65-F5344CB8AC3E}">
        <p14:creationId xmlns:p14="http://schemas.microsoft.com/office/powerpoint/2010/main" val="3851743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orporate 1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 y="-4638"/>
            <a:ext cx="12206115" cy="6862630"/>
          </a:xfrm>
          <a:prstGeom prst="rect">
            <a:avLst/>
          </a:prstGeom>
        </p:spPr>
      </p:pic>
      <p:sp>
        <p:nvSpPr>
          <p:cNvPr id="2" name="Titel 1"/>
          <p:cNvSpPr>
            <a:spLocks noGrp="1"/>
          </p:cNvSpPr>
          <p:nvPr>
            <p:ph type="title"/>
          </p:nvPr>
        </p:nvSpPr>
        <p:spPr>
          <a:xfrm>
            <a:off x="2258851" y="341631"/>
            <a:ext cx="9603642" cy="792040"/>
          </a:xfrm>
          <a:prstGeom prst="rect">
            <a:avLst/>
          </a:prstGeom>
        </p:spPr>
        <p:txBody>
          <a:bodyPr lIns="0" tIns="0" rIns="0" bIns="0"/>
          <a:lstStyle>
            <a:lvl1pPr>
              <a:defRPr>
                <a:solidFill>
                  <a:schemeClr val="tx1">
                    <a:lumMod val="50000"/>
                    <a:lumOff val="50000"/>
                  </a:schemeClr>
                </a:solidFill>
                <a:latin typeface="+mn-lt"/>
              </a:defRPr>
            </a:lvl1pPr>
          </a:lstStyle>
          <a:p>
            <a:r>
              <a:rPr lang="nl-NL" dirty="0"/>
              <a:t>Klik om stijl te bewerken</a:t>
            </a:r>
          </a:p>
        </p:txBody>
      </p:sp>
      <p:sp>
        <p:nvSpPr>
          <p:cNvPr id="7" name="Tijdelijke aanduiding voor tekst 6"/>
          <p:cNvSpPr>
            <a:spLocks noGrp="1"/>
          </p:cNvSpPr>
          <p:nvPr>
            <p:ph type="body" sz="quarter" idx="11" hasCustomPrompt="1"/>
          </p:nvPr>
        </p:nvSpPr>
        <p:spPr>
          <a:xfrm>
            <a:off x="2259221" y="1166924"/>
            <a:ext cx="9603642" cy="5107426"/>
          </a:xfrm>
          <a:prstGeom prst="rect">
            <a:avLst/>
          </a:prstGeom>
        </p:spPr>
        <p:txBody>
          <a:bodyPr lIns="0" tIns="0" rIns="0" bIns="0"/>
          <a:lstStyle>
            <a:lvl1pPr marL="457200" indent="-457200">
              <a:buClr>
                <a:srgbClr val="FF0000"/>
              </a:buClr>
              <a:buFont typeface="Arial" panose="020B0604020202020204" pitchFamily="34" charset="0"/>
              <a:buChar char="•"/>
              <a:defRPr baseline="0"/>
            </a:lvl1pPr>
          </a:lstStyle>
          <a:p>
            <a:pPr lvl="0"/>
            <a:r>
              <a:rPr lang="nl-NL" dirty="0" err="1"/>
              <a:t>Bullet</a:t>
            </a:r>
            <a:r>
              <a:rPr lang="nl-NL" dirty="0"/>
              <a:t> tekst</a:t>
            </a:r>
          </a:p>
          <a:p>
            <a:pPr lvl="0"/>
            <a:endParaRPr lang="nl-NL" dirty="0"/>
          </a:p>
        </p:txBody>
      </p:sp>
    </p:spTree>
    <p:extLst>
      <p:ext uri="{BB962C8B-B14F-4D97-AF65-F5344CB8AC3E}">
        <p14:creationId xmlns:p14="http://schemas.microsoft.com/office/powerpoint/2010/main" val="745991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orporate 13">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 y="-4638"/>
            <a:ext cx="12206114" cy="6862630"/>
          </a:xfrm>
          <a:prstGeom prst="rect">
            <a:avLst/>
          </a:prstGeom>
        </p:spPr>
      </p:pic>
      <p:sp>
        <p:nvSpPr>
          <p:cNvPr id="2" name="Titel 1"/>
          <p:cNvSpPr>
            <a:spLocks noGrp="1"/>
          </p:cNvSpPr>
          <p:nvPr>
            <p:ph type="title"/>
          </p:nvPr>
        </p:nvSpPr>
        <p:spPr>
          <a:xfrm>
            <a:off x="2258851" y="341631"/>
            <a:ext cx="9603642" cy="792040"/>
          </a:xfrm>
          <a:prstGeom prst="rect">
            <a:avLst/>
          </a:prstGeom>
        </p:spPr>
        <p:txBody>
          <a:bodyPr lIns="0" tIns="0" rIns="0" bIns="0"/>
          <a:lstStyle>
            <a:lvl1pPr>
              <a:defRPr>
                <a:solidFill>
                  <a:schemeClr val="tx1">
                    <a:lumMod val="50000"/>
                    <a:lumOff val="50000"/>
                  </a:schemeClr>
                </a:solidFill>
                <a:latin typeface="+mn-lt"/>
              </a:defRPr>
            </a:lvl1pPr>
          </a:lstStyle>
          <a:p>
            <a:r>
              <a:rPr lang="nl-NL" dirty="0"/>
              <a:t>Klik om stijl te bewerken</a:t>
            </a:r>
          </a:p>
        </p:txBody>
      </p:sp>
      <p:sp>
        <p:nvSpPr>
          <p:cNvPr id="7" name="Tijdelijke aanduiding voor tekst 6"/>
          <p:cNvSpPr>
            <a:spLocks noGrp="1"/>
          </p:cNvSpPr>
          <p:nvPr>
            <p:ph type="body" sz="quarter" idx="11" hasCustomPrompt="1"/>
          </p:nvPr>
        </p:nvSpPr>
        <p:spPr>
          <a:xfrm>
            <a:off x="2259221" y="1166924"/>
            <a:ext cx="9603642" cy="5107426"/>
          </a:xfrm>
          <a:prstGeom prst="rect">
            <a:avLst/>
          </a:prstGeom>
        </p:spPr>
        <p:txBody>
          <a:bodyPr lIns="0" tIns="0" rIns="0" bIns="0"/>
          <a:lstStyle>
            <a:lvl1pPr marL="457200" indent="-457200">
              <a:buClr>
                <a:srgbClr val="FF0000"/>
              </a:buClr>
              <a:buFont typeface="Arial" panose="020B0604020202020204" pitchFamily="34" charset="0"/>
              <a:buChar char="•"/>
              <a:defRPr baseline="0"/>
            </a:lvl1pPr>
          </a:lstStyle>
          <a:p>
            <a:pPr lvl="0"/>
            <a:r>
              <a:rPr lang="nl-NL" dirty="0" err="1"/>
              <a:t>Bullet</a:t>
            </a:r>
            <a:r>
              <a:rPr lang="nl-NL" dirty="0"/>
              <a:t> tekst</a:t>
            </a:r>
          </a:p>
          <a:p>
            <a:pPr lvl="0"/>
            <a:endParaRPr lang="nl-NL" dirty="0"/>
          </a:p>
        </p:txBody>
      </p:sp>
    </p:spTree>
    <p:extLst>
      <p:ext uri="{BB962C8B-B14F-4D97-AF65-F5344CB8AC3E}">
        <p14:creationId xmlns:p14="http://schemas.microsoft.com/office/powerpoint/2010/main" val="31469476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Corporate 14">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 y="-4638"/>
            <a:ext cx="12206114" cy="6862629"/>
          </a:xfrm>
          <a:prstGeom prst="rect">
            <a:avLst/>
          </a:prstGeom>
        </p:spPr>
      </p:pic>
      <p:sp>
        <p:nvSpPr>
          <p:cNvPr id="2" name="Titel 1"/>
          <p:cNvSpPr>
            <a:spLocks noGrp="1"/>
          </p:cNvSpPr>
          <p:nvPr>
            <p:ph type="title"/>
          </p:nvPr>
        </p:nvSpPr>
        <p:spPr>
          <a:xfrm>
            <a:off x="2258851" y="341631"/>
            <a:ext cx="9603642" cy="792040"/>
          </a:xfrm>
          <a:prstGeom prst="rect">
            <a:avLst/>
          </a:prstGeom>
        </p:spPr>
        <p:txBody>
          <a:bodyPr lIns="0" tIns="0" rIns="0" bIns="0"/>
          <a:lstStyle>
            <a:lvl1pPr>
              <a:defRPr>
                <a:solidFill>
                  <a:schemeClr val="tx1">
                    <a:lumMod val="50000"/>
                    <a:lumOff val="50000"/>
                  </a:schemeClr>
                </a:solidFill>
                <a:latin typeface="+mn-lt"/>
              </a:defRPr>
            </a:lvl1pPr>
          </a:lstStyle>
          <a:p>
            <a:r>
              <a:rPr lang="nl-NL" dirty="0"/>
              <a:t>Klik om stijl te bewerken</a:t>
            </a:r>
          </a:p>
        </p:txBody>
      </p:sp>
      <p:sp>
        <p:nvSpPr>
          <p:cNvPr id="7" name="Tijdelijke aanduiding voor tekst 6"/>
          <p:cNvSpPr>
            <a:spLocks noGrp="1"/>
          </p:cNvSpPr>
          <p:nvPr>
            <p:ph type="body" sz="quarter" idx="11" hasCustomPrompt="1"/>
          </p:nvPr>
        </p:nvSpPr>
        <p:spPr>
          <a:xfrm>
            <a:off x="2259221" y="1166924"/>
            <a:ext cx="9603642" cy="5107426"/>
          </a:xfrm>
          <a:prstGeom prst="rect">
            <a:avLst/>
          </a:prstGeom>
        </p:spPr>
        <p:txBody>
          <a:bodyPr lIns="0" tIns="0" rIns="0" bIns="0"/>
          <a:lstStyle>
            <a:lvl1pPr marL="457200" indent="-457200">
              <a:buClr>
                <a:srgbClr val="FF0000"/>
              </a:buClr>
              <a:buFont typeface="Arial" panose="020B0604020202020204" pitchFamily="34" charset="0"/>
              <a:buChar char="•"/>
              <a:defRPr baseline="0"/>
            </a:lvl1pPr>
          </a:lstStyle>
          <a:p>
            <a:pPr lvl="0"/>
            <a:r>
              <a:rPr lang="nl-NL" dirty="0" err="1"/>
              <a:t>Bullet</a:t>
            </a:r>
            <a:r>
              <a:rPr lang="nl-NL" dirty="0"/>
              <a:t> tekst</a:t>
            </a:r>
          </a:p>
          <a:p>
            <a:pPr lvl="0"/>
            <a:endParaRPr lang="nl-NL" dirty="0"/>
          </a:p>
        </p:txBody>
      </p:sp>
    </p:spTree>
    <p:extLst>
      <p:ext uri="{BB962C8B-B14F-4D97-AF65-F5344CB8AC3E}">
        <p14:creationId xmlns:p14="http://schemas.microsoft.com/office/powerpoint/2010/main" val="570305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Corporate 15">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 y="-4638"/>
            <a:ext cx="12206112" cy="6862629"/>
          </a:xfrm>
          <a:prstGeom prst="rect">
            <a:avLst/>
          </a:prstGeom>
        </p:spPr>
      </p:pic>
      <p:sp>
        <p:nvSpPr>
          <p:cNvPr id="2" name="Titel 1"/>
          <p:cNvSpPr>
            <a:spLocks noGrp="1"/>
          </p:cNvSpPr>
          <p:nvPr>
            <p:ph type="title"/>
          </p:nvPr>
        </p:nvSpPr>
        <p:spPr>
          <a:xfrm>
            <a:off x="2258851" y="341631"/>
            <a:ext cx="9603642" cy="792040"/>
          </a:xfrm>
          <a:prstGeom prst="rect">
            <a:avLst/>
          </a:prstGeom>
        </p:spPr>
        <p:txBody>
          <a:bodyPr lIns="0" tIns="0" rIns="0" bIns="0"/>
          <a:lstStyle>
            <a:lvl1pPr>
              <a:defRPr>
                <a:solidFill>
                  <a:schemeClr val="tx1">
                    <a:lumMod val="50000"/>
                    <a:lumOff val="50000"/>
                  </a:schemeClr>
                </a:solidFill>
                <a:latin typeface="+mn-lt"/>
              </a:defRPr>
            </a:lvl1pPr>
          </a:lstStyle>
          <a:p>
            <a:r>
              <a:rPr lang="nl-NL" dirty="0"/>
              <a:t>Klik om stijl te bewerken</a:t>
            </a:r>
          </a:p>
        </p:txBody>
      </p:sp>
      <p:sp>
        <p:nvSpPr>
          <p:cNvPr id="7" name="Tijdelijke aanduiding voor tekst 6"/>
          <p:cNvSpPr>
            <a:spLocks noGrp="1"/>
          </p:cNvSpPr>
          <p:nvPr>
            <p:ph type="body" sz="quarter" idx="11" hasCustomPrompt="1"/>
          </p:nvPr>
        </p:nvSpPr>
        <p:spPr>
          <a:xfrm>
            <a:off x="2259221" y="1166924"/>
            <a:ext cx="9603642" cy="5107426"/>
          </a:xfrm>
          <a:prstGeom prst="rect">
            <a:avLst/>
          </a:prstGeom>
        </p:spPr>
        <p:txBody>
          <a:bodyPr lIns="0" tIns="0" rIns="0" bIns="0"/>
          <a:lstStyle>
            <a:lvl1pPr marL="457200" indent="-457200">
              <a:buClr>
                <a:srgbClr val="FF0000"/>
              </a:buClr>
              <a:buFont typeface="Arial" panose="020B0604020202020204" pitchFamily="34" charset="0"/>
              <a:buChar char="•"/>
              <a:defRPr baseline="0"/>
            </a:lvl1pPr>
          </a:lstStyle>
          <a:p>
            <a:pPr lvl="0"/>
            <a:r>
              <a:rPr lang="nl-NL" dirty="0" err="1"/>
              <a:t>Bullet</a:t>
            </a:r>
            <a:r>
              <a:rPr lang="nl-NL" dirty="0"/>
              <a:t> tekst</a:t>
            </a:r>
          </a:p>
          <a:p>
            <a:pPr lvl="0"/>
            <a:endParaRPr lang="nl-NL" dirty="0"/>
          </a:p>
        </p:txBody>
      </p:sp>
    </p:spTree>
    <p:extLst>
      <p:ext uri="{BB962C8B-B14F-4D97-AF65-F5344CB8AC3E}">
        <p14:creationId xmlns:p14="http://schemas.microsoft.com/office/powerpoint/2010/main" val="24106886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4_Corporate 16">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 y="-4638"/>
            <a:ext cx="12206112" cy="6862628"/>
          </a:xfrm>
          <a:prstGeom prst="rect">
            <a:avLst/>
          </a:prstGeom>
        </p:spPr>
      </p:pic>
      <p:sp>
        <p:nvSpPr>
          <p:cNvPr id="2" name="Titel 1"/>
          <p:cNvSpPr>
            <a:spLocks noGrp="1"/>
          </p:cNvSpPr>
          <p:nvPr>
            <p:ph type="title"/>
          </p:nvPr>
        </p:nvSpPr>
        <p:spPr>
          <a:xfrm>
            <a:off x="2258851" y="341631"/>
            <a:ext cx="9603642" cy="792040"/>
          </a:xfrm>
          <a:prstGeom prst="rect">
            <a:avLst/>
          </a:prstGeom>
        </p:spPr>
        <p:txBody>
          <a:bodyPr lIns="0" tIns="0" rIns="0" bIns="0"/>
          <a:lstStyle>
            <a:lvl1pPr>
              <a:defRPr>
                <a:solidFill>
                  <a:schemeClr val="tx1">
                    <a:lumMod val="50000"/>
                    <a:lumOff val="50000"/>
                  </a:schemeClr>
                </a:solidFill>
                <a:latin typeface="+mn-lt"/>
              </a:defRPr>
            </a:lvl1pPr>
          </a:lstStyle>
          <a:p>
            <a:r>
              <a:rPr lang="nl-NL" dirty="0"/>
              <a:t>Klik om stijl te bewerken</a:t>
            </a:r>
          </a:p>
        </p:txBody>
      </p:sp>
      <p:sp>
        <p:nvSpPr>
          <p:cNvPr id="7" name="Tijdelijke aanduiding voor tekst 6"/>
          <p:cNvSpPr>
            <a:spLocks noGrp="1"/>
          </p:cNvSpPr>
          <p:nvPr>
            <p:ph type="body" sz="quarter" idx="11" hasCustomPrompt="1"/>
          </p:nvPr>
        </p:nvSpPr>
        <p:spPr>
          <a:xfrm>
            <a:off x="2259221" y="1166924"/>
            <a:ext cx="9603642" cy="5107426"/>
          </a:xfrm>
          <a:prstGeom prst="rect">
            <a:avLst/>
          </a:prstGeom>
        </p:spPr>
        <p:txBody>
          <a:bodyPr lIns="0" tIns="0" rIns="0" bIns="0"/>
          <a:lstStyle>
            <a:lvl1pPr marL="457200" indent="-457200">
              <a:buClr>
                <a:srgbClr val="FF0000"/>
              </a:buClr>
              <a:buFont typeface="Arial" panose="020B0604020202020204" pitchFamily="34" charset="0"/>
              <a:buChar char="•"/>
              <a:defRPr baseline="0"/>
            </a:lvl1pPr>
          </a:lstStyle>
          <a:p>
            <a:pPr lvl="0"/>
            <a:r>
              <a:rPr lang="nl-NL" dirty="0" err="1"/>
              <a:t>Bullet</a:t>
            </a:r>
            <a:r>
              <a:rPr lang="nl-NL" dirty="0"/>
              <a:t> tekst</a:t>
            </a:r>
          </a:p>
          <a:p>
            <a:pPr lvl="0"/>
            <a:endParaRPr lang="nl-NL" dirty="0"/>
          </a:p>
        </p:txBody>
      </p:sp>
    </p:spTree>
    <p:extLst>
      <p:ext uri="{BB962C8B-B14F-4D97-AF65-F5344CB8AC3E}">
        <p14:creationId xmlns:p14="http://schemas.microsoft.com/office/powerpoint/2010/main" val="2380228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5_Corporate 17">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 y="-4638"/>
            <a:ext cx="12206110" cy="6862628"/>
          </a:xfrm>
          <a:prstGeom prst="rect">
            <a:avLst/>
          </a:prstGeom>
        </p:spPr>
      </p:pic>
      <p:sp>
        <p:nvSpPr>
          <p:cNvPr id="2" name="Titel 1"/>
          <p:cNvSpPr>
            <a:spLocks noGrp="1"/>
          </p:cNvSpPr>
          <p:nvPr>
            <p:ph type="title"/>
          </p:nvPr>
        </p:nvSpPr>
        <p:spPr>
          <a:xfrm>
            <a:off x="2258851" y="341631"/>
            <a:ext cx="9603642" cy="792040"/>
          </a:xfrm>
          <a:prstGeom prst="rect">
            <a:avLst/>
          </a:prstGeom>
        </p:spPr>
        <p:txBody>
          <a:bodyPr lIns="0" tIns="0" rIns="0" bIns="0"/>
          <a:lstStyle>
            <a:lvl1pPr>
              <a:defRPr>
                <a:solidFill>
                  <a:schemeClr val="tx1">
                    <a:lumMod val="50000"/>
                    <a:lumOff val="50000"/>
                  </a:schemeClr>
                </a:solidFill>
                <a:latin typeface="+mn-lt"/>
              </a:defRPr>
            </a:lvl1pPr>
          </a:lstStyle>
          <a:p>
            <a:r>
              <a:rPr lang="nl-NL" dirty="0"/>
              <a:t>Klik om stijl te bewerken</a:t>
            </a:r>
          </a:p>
        </p:txBody>
      </p:sp>
      <p:sp>
        <p:nvSpPr>
          <p:cNvPr id="7" name="Tijdelijke aanduiding voor tekst 6"/>
          <p:cNvSpPr>
            <a:spLocks noGrp="1"/>
          </p:cNvSpPr>
          <p:nvPr>
            <p:ph type="body" sz="quarter" idx="11" hasCustomPrompt="1"/>
          </p:nvPr>
        </p:nvSpPr>
        <p:spPr>
          <a:xfrm>
            <a:off x="2259221" y="1166924"/>
            <a:ext cx="9603642" cy="5107426"/>
          </a:xfrm>
          <a:prstGeom prst="rect">
            <a:avLst/>
          </a:prstGeom>
        </p:spPr>
        <p:txBody>
          <a:bodyPr lIns="0" tIns="0" rIns="0" bIns="0"/>
          <a:lstStyle>
            <a:lvl1pPr marL="457200" indent="-457200">
              <a:buClr>
                <a:srgbClr val="FF0000"/>
              </a:buClr>
              <a:buFont typeface="Arial" panose="020B0604020202020204" pitchFamily="34" charset="0"/>
              <a:buChar char="•"/>
              <a:defRPr baseline="0"/>
            </a:lvl1pPr>
          </a:lstStyle>
          <a:p>
            <a:pPr lvl="0"/>
            <a:r>
              <a:rPr lang="nl-NL" dirty="0" err="1"/>
              <a:t>Bullet</a:t>
            </a:r>
            <a:r>
              <a:rPr lang="nl-NL" dirty="0"/>
              <a:t> tekst</a:t>
            </a:r>
          </a:p>
          <a:p>
            <a:pPr lvl="0"/>
            <a:endParaRPr lang="nl-NL" dirty="0"/>
          </a:p>
        </p:txBody>
      </p:sp>
    </p:spTree>
    <p:extLst>
      <p:ext uri="{BB962C8B-B14F-4D97-AF65-F5344CB8AC3E}">
        <p14:creationId xmlns:p14="http://schemas.microsoft.com/office/powerpoint/2010/main" val="356189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ome-1">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43" r="43"/>
          <a:stretch/>
        </p:blipFill>
        <p:spPr>
          <a:xfrm>
            <a:off x="0" y="-1"/>
            <a:ext cx="12197875" cy="6858002"/>
          </a:xfrm>
          <a:prstGeom prst="rect">
            <a:avLst/>
          </a:prstGeom>
        </p:spPr>
      </p:pic>
      <p:sp>
        <p:nvSpPr>
          <p:cNvPr id="10" name="Tijdelijke aanduiding voor titel 1">
            <a:extLst>
              <a:ext uri="{FF2B5EF4-FFF2-40B4-BE49-F238E27FC236}">
                <a16:creationId xmlns:a16="http://schemas.microsoft.com/office/drawing/2014/main" id="{F959C224-A67C-8D45-9E70-42DE0A0C88CB}"/>
              </a:ext>
            </a:extLst>
          </p:cNvPr>
          <p:cNvSpPr>
            <a:spLocks noGrp="1"/>
          </p:cNvSpPr>
          <p:nvPr>
            <p:ph type="title"/>
          </p:nvPr>
        </p:nvSpPr>
        <p:spPr>
          <a:xfrm>
            <a:off x="2318694" y="383822"/>
            <a:ext cx="10007600" cy="867389"/>
          </a:xfrm>
          <a:prstGeom prst="rect">
            <a:avLst/>
          </a:prstGeom>
        </p:spPr>
        <p:txBody>
          <a:bodyPr vert="horz" lIns="0" tIns="0" rIns="0" bIns="0" rtlCol="0" anchor="ctr">
            <a:normAutofit/>
          </a:bodyPr>
          <a:lstStyle>
            <a:lvl1pPr>
              <a:defRPr>
                <a:solidFill>
                  <a:schemeClr val="tx1">
                    <a:lumMod val="50000"/>
                    <a:lumOff val="50000"/>
                  </a:schemeClr>
                </a:solidFill>
              </a:defRPr>
            </a:lvl1pPr>
          </a:lstStyle>
          <a:p>
            <a:r>
              <a:rPr lang="nl-NL"/>
              <a:t>Klik om de stijl te bewerken</a:t>
            </a:r>
            <a:endParaRPr lang="nl-NL" dirty="0"/>
          </a:p>
        </p:txBody>
      </p:sp>
      <p:sp>
        <p:nvSpPr>
          <p:cNvPr id="11" name="Tijdelijke aanduiding voor tekst 2">
            <a:extLst>
              <a:ext uri="{FF2B5EF4-FFF2-40B4-BE49-F238E27FC236}">
                <a16:creationId xmlns:a16="http://schemas.microsoft.com/office/drawing/2014/main" id="{928F6DE3-6C7D-2842-A8FF-96AA03188C7E}"/>
              </a:ext>
            </a:extLst>
          </p:cNvPr>
          <p:cNvSpPr>
            <a:spLocks noGrp="1"/>
          </p:cNvSpPr>
          <p:nvPr>
            <p:ph idx="1"/>
          </p:nvPr>
        </p:nvSpPr>
        <p:spPr>
          <a:xfrm>
            <a:off x="2318691" y="1251212"/>
            <a:ext cx="10007600" cy="543722"/>
          </a:xfrm>
          <a:prstGeom prst="rect">
            <a:avLst/>
          </a:prstGeom>
        </p:spPr>
        <p:txBody>
          <a:bodyPr vert="horz" lIns="0" tIns="0" rIns="0" bIns="0" rtlCol="0">
            <a:normAutofit/>
          </a:bodyPr>
          <a:lstStyle/>
          <a:p>
            <a:pPr lvl="0"/>
            <a:r>
              <a:rPr lang="nl-NL"/>
              <a:t>Klik om de modelstijlen te bewerken</a:t>
            </a:r>
          </a:p>
        </p:txBody>
      </p:sp>
    </p:spTree>
    <p:extLst>
      <p:ext uri="{BB962C8B-B14F-4D97-AF65-F5344CB8AC3E}">
        <p14:creationId xmlns:p14="http://schemas.microsoft.com/office/powerpoint/2010/main" val="6337193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Corporate 18">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 y="-4638"/>
            <a:ext cx="12206110" cy="6862627"/>
          </a:xfrm>
          <a:prstGeom prst="rect">
            <a:avLst/>
          </a:prstGeom>
        </p:spPr>
      </p:pic>
      <p:sp>
        <p:nvSpPr>
          <p:cNvPr id="2" name="Titel 1"/>
          <p:cNvSpPr>
            <a:spLocks noGrp="1"/>
          </p:cNvSpPr>
          <p:nvPr>
            <p:ph type="title"/>
          </p:nvPr>
        </p:nvSpPr>
        <p:spPr>
          <a:xfrm>
            <a:off x="2258851" y="341631"/>
            <a:ext cx="9603642" cy="792040"/>
          </a:xfrm>
          <a:prstGeom prst="rect">
            <a:avLst/>
          </a:prstGeom>
        </p:spPr>
        <p:txBody>
          <a:bodyPr lIns="0" tIns="0" rIns="0" bIns="0"/>
          <a:lstStyle>
            <a:lvl1pPr>
              <a:defRPr>
                <a:solidFill>
                  <a:schemeClr val="tx1">
                    <a:lumMod val="50000"/>
                    <a:lumOff val="50000"/>
                  </a:schemeClr>
                </a:solidFill>
                <a:latin typeface="+mn-lt"/>
              </a:defRPr>
            </a:lvl1pPr>
          </a:lstStyle>
          <a:p>
            <a:r>
              <a:rPr lang="nl-NL" dirty="0"/>
              <a:t>Klik om stijl te bewerken</a:t>
            </a:r>
          </a:p>
        </p:txBody>
      </p:sp>
      <p:sp>
        <p:nvSpPr>
          <p:cNvPr id="7" name="Tijdelijke aanduiding voor tekst 6"/>
          <p:cNvSpPr>
            <a:spLocks noGrp="1"/>
          </p:cNvSpPr>
          <p:nvPr>
            <p:ph type="body" sz="quarter" idx="11" hasCustomPrompt="1"/>
          </p:nvPr>
        </p:nvSpPr>
        <p:spPr>
          <a:xfrm>
            <a:off x="2259221" y="1166924"/>
            <a:ext cx="9603642" cy="5107426"/>
          </a:xfrm>
          <a:prstGeom prst="rect">
            <a:avLst/>
          </a:prstGeom>
        </p:spPr>
        <p:txBody>
          <a:bodyPr lIns="0" tIns="0" rIns="0" bIns="0"/>
          <a:lstStyle>
            <a:lvl1pPr marL="457200" indent="-457200">
              <a:buClr>
                <a:srgbClr val="FF0000"/>
              </a:buClr>
              <a:buFont typeface="Arial" panose="020B0604020202020204" pitchFamily="34" charset="0"/>
              <a:buChar char="•"/>
              <a:defRPr baseline="0"/>
            </a:lvl1pPr>
          </a:lstStyle>
          <a:p>
            <a:pPr lvl="0"/>
            <a:r>
              <a:rPr lang="nl-NL" dirty="0" err="1"/>
              <a:t>Bullet</a:t>
            </a:r>
            <a:r>
              <a:rPr lang="nl-NL" dirty="0"/>
              <a:t> tekst</a:t>
            </a:r>
          </a:p>
          <a:p>
            <a:pPr lvl="0"/>
            <a:endParaRPr lang="nl-NL" dirty="0"/>
          </a:p>
        </p:txBody>
      </p:sp>
    </p:spTree>
    <p:extLst>
      <p:ext uri="{BB962C8B-B14F-4D97-AF65-F5344CB8AC3E}">
        <p14:creationId xmlns:p14="http://schemas.microsoft.com/office/powerpoint/2010/main" val="2255431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7_Corporate 19">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 y="-4638"/>
            <a:ext cx="12206108" cy="6862627"/>
          </a:xfrm>
          <a:prstGeom prst="rect">
            <a:avLst/>
          </a:prstGeom>
        </p:spPr>
      </p:pic>
      <p:sp>
        <p:nvSpPr>
          <p:cNvPr id="2" name="Titel 1"/>
          <p:cNvSpPr>
            <a:spLocks noGrp="1"/>
          </p:cNvSpPr>
          <p:nvPr>
            <p:ph type="title"/>
          </p:nvPr>
        </p:nvSpPr>
        <p:spPr>
          <a:xfrm>
            <a:off x="2258851" y="341631"/>
            <a:ext cx="9603642" cy="792040"/>
          </a:xfrm>
          <a:prstGeom prst="rect">
            <a:avLst/>
          </a:prstGeom>
        </p:spPr>
        <p:txBody>
          <a:bodyPr lIns="0" tIns="0" rIns="0" bIns="0"/>
          <a:lstStyle>
            <a:lvl1pPr>
              <a:defRPr>
                <a:solidFill>
                  <a:schemeClr val="tx1">
                    <a:lumMod val="50000"/>
                    <a:lumOff val="50000"/>
                  </a:schemeClr>
                </a:solidFill>
                <a:latin typeface="+mn-lt"/>
              </a:defRPr>
            </a:lvl1pPr>
          </a:lstStyle>
          <a:p>
            <a:r>
              <a:rPr lang="nl-NL" dirty="0"/>
              <a:t>Klik om stijl te bewerken</a:t>
            </a:r>
          </a:p>
        </p:txBody>
      </p:sp>
      <p:sp>
        <p:nvSpPr>
          <p:cNvPr id="7" name="Tijdelijke aanduiding voor tekst 6"/>
          <p:cNvSpPr>
            <a:spLocks noGrp="1"/>
          </p:cNvSpPr>
          <p:nvPr>
            <p:ph type="body" sz="quarter" idx="11" hasCustomPrompt="1"/>
          </p:nvPr>
        </p:nvSpPr>
        <p:spPr>
          <a:xfrm>
            <a:off x="2259221" y="1166924"/>
            <a:ext cx="9603642" cy="5107426"/>
          </a:xfrm>
          <a:prstGeom prst="rect">
            <a:avLst/>
          </a:prstGeom>
        </p:spPr>
        <p:txBody>
          <a:bodyPr lIns="0" tIns="0" rIns="0" bIns="0"/>
          <a:lstStyle>
            <a:lvl1pPr marL="457200" indent="-457200">
              <a:buClr>
                <a:srgbClr val="FF0000"/>
              </a:buClr>
              <a:buFont typeface="Arial" panose="020B0604020202020204" pitchFamily="34" charset="0"/>
              <a:buChar char="•"/>
              <a:defRPr baseline="0"/>
            </a:lvl1pPr>
          </a:lstStyle>
          <a:p>
            <a:pPr lvl="0"/>
            <a:r>
              <a:rPr lang="nl-NL" dirty="0" err="1"/>
              <a:t>Bullet</a:t>
            </a:r>
            <a:r>
              <a:rPr lang="nl-NL" dirty="0"/>
              <a:t> tekst</a:t>
            </a:r>
          </a:p>
          <a:p>
            <a:pPr lvl="0"/>
            <a:endParaRPr lang="nl-NL" dirty="0"/>
          </a:p>
        </p:txBody>
      </p:sp>
    </p:spTree>
    <p:extLst>
      <p:ext uri="{BB962C8B-B14F-4D97-AF65-F5344CB8AC3E}">
        <p14:creationId xmlns:p14="http://schemas.microsoft.com/office/powerpoint/2010/main" val="30299253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Corporate 20">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 y="-4638"/>
            <a:ext cx="12206108" cy="6862626"/>
          </a:xfrm>
          <a:prstGeom prst="rect">
            <a:avLst/>
          </a:prstGeom>
        </p:spPr>
      </p:pic>
      <p:sp>
        <p:nvSpPr>
          <p:cNvPr id="2" name="Titel 1"/>
          <p:cNvSpPr>
            <a:spLocks noGrp="1"/>
          </p:cNvSpPr>
          <p:nvPr>
            <p:ph type="title"/>
          </p:nvPr>
        </p:nvSpPr>
        <p:spPr>
          <a:xfrm>
            <a:off x="2258851" y="341631"/>
            <a:ext cx="9603642" cy="792040"/>
          </a:xfrm>
          <a:prstGeom prst="rect">
            <a:avLst/>
          </a:prstGeom>
        </p:spPr>
        <p:txBody>
          <a:bodyPr lIns="0" tIns="0" rIns="0" bIns="0"/>
          <a:lstStyle>
            <a:lvl1pPr>
              <a:defRPr>
                <a:solidFill>
                  <a:schemeClr val="tx1">
                    <a:lumMod val="50000"/>
                    <a:lumOff val="50000"/>
                  </a:schemeClr>
                </a:solidFill>
                <a:latin typeface="+mn-lt"/>
              </a:defRPr>
            </a:lvl1pPr>
          </a:lstStyle>
          <a:p>
            <a:r>
              <a:rPr lang="nl-NL" dirty="0"/>
              <a:t>Klik om stijl te bewerken</a:t>
            </a:r>
          </a:p>
        </p:txBody>
      </p:sp>
      <p:sp>
        <p:nvSpPr>
          <p:cNvPr id="7" name="Tijdelijke aanduiding voor tekst 6"/>
          <p:cNvSpPr>
            <a:spLocks noGrp="1"/>
          </p:cNvSpPr>
          <p:nvPr>
            <p:ph type="body" sz="quarter" idx="11" hasCustomPrompt="1"/>
          </p:nvPr>
        </p:nvSpPr>
        <p:spPr>
          <a:xfrm>
            <a:off x="2259221" y="1166924"/>
            <a:ext cx="9603642" cy="5107426"/>
          </a:xfrm>
          <a:prstGeom prst="rect">
            <a:avLst/>
          </a:prstGeom>
        </p:spPr>
        <p:txBody>
          <a:bodyPr lIns="0" tIns="0" rIns="0" bIns="0"/>
          <a:lstStyle>
            <a:lvl1pPr marL="457200" indent="-457200">
              <a:buClr>
                <a:srgbClr val="FF0000"/>
              </a:buClr>
              <a:buFont typeface="Arial" panose="020B0604020202020204" pitchFamily="34" charset="0"/>
              <a:buChar char="•"/>
              <a:defRPr baseline="0"/>
            </a:lvl1pPr>
          </a:lstStyle>
          <a:p>
            <a:pPr lvl="0"/>
            <a:r>
              <a:rPr lang="nl-NL" dirty="0" err="1"/>
              <a:t>Bullet</a:t>
            </a:r>
            <a:r>
              <a:rPr lang="nl-NL" dirty="0"/>
              <a:t> tekst</a:t>
            </a:r>
          </a:p>
          <a:p>
            <a:pPr lvl="0"/>
            <a:endParaRPr lang="nl-NL" dirty="0"/>
          </a:p>
        </p:txBody>
      </p:sp>
    </p:spTree>
    <p:extLst>
      <p:ext uri="{BB962C8B-B14F-4D97-AF65-F5344CB8AC3E}">
        <p14:creationId xmlns:p14="http://schemas.microsoft.com/office/powerpoint/2010/main" val="338798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rporate 01">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4638"/>
            <a:ext cx="12206124" cy="6862636"/>
          </a:xfrm>
          <a:prstGeom prst="rect">
            <a:avLst/>
          </a:prstGeom>
        </p:spPr>
      </p:pic>
      <p:sp>
        <p:nvSpPr>
          <p:cNvPr id="2" name="Titel 1"/>
          <p:cNvSpPr>
            <a:spLocks noGrp="1"/>
          </p:cNvSpPr>
          <p:nvPr>
            <p:ph type="title"/>
          </p:nvPr>
        </p:nvSpPr>
        <p:spPr>
          <a:xfrm>
            <a:off x="2258851" y="341631"/>
            <a:ext cx="9603642" cy="792040"/>
          </a:xfrm>
          <a:prstGeom prst="rect">
            <a:avLst/>
          </a:prstGeom>
        </p:spPr>
        <p:txBody>
          <a:bodyPr lIns="0" tIns="0" rIns="0" bIns="0"/>
          <a:lstStyle>
            <a:lvl1pPr>
              <a:defRPr>
                <a:solidFill>
                  <a:schemeClr val="tx1">
                    <a:lumMod val="50000"/>
                    <a:lumOff val="50000"/>
                  </a:schemeClr>
                </a:solidFill>
                <a:latin typeface="+mn-lt"/>
              </a:defRPr>
            </a:lvl1pPr>
          </a:lstStyle>
          <a:p>
            <a:r>
              <a:rPr lang="nl-NL" dirty="0"/>
              <a:t>Klik om stijl te bewerken</a:t>
            </a:r>
          </a:p>
        </p:txBody>
      </p:sp>
      <p:sp>
        <p:nvSpPr>
          <p:cNvPr id="7" name="Tijdelijke aanduiding voor tekst 6"/>
          <p:cNvSpPr>
            <a:spLocks noGrp="1"/>
          </p:cNvSpPr>
          <p:nvPr>
            <p:ph type="body" sz="quarter" idx="11" hasCustomPrompt="1"/>
          </p:nvPr>
        </p:nvSpPr>
        <p:spPr>
          <a:xfrm>
            <a:off x="2259221" y="1166924"/>
            <a:ext cx="9603642" cy="5107426"/>
          </a:xfrm>
          <a:prstGeom prst="rect">
            <a:avLst/>
          </a:prstGeom>
        </p:spPr>
        <p:txBody>
          <a:bodyPr lIns="0" tIns="0" rIns="0" bIns="0"/>
          <a:lstStyle>
            <a:lvl1pPr marL="457200" indent="-457200">
              <a:buClr>
                <a:srgbClr val="FF0000"/>
              </a:buClr>
              <a:buFont typeface="Arial" panose="020B0604020202020204" pitchFamily="34" charset="0"/>
              <a:buChar char="•"/>
              <a:defRPr baseline="0"/>
            </a:lvl1pPr>
          </a:lstStyle>
          <a:p>
            <a:pPr lvl="0"/>
            <a:r>
              <a:rPr lang="nl-NL" dirty="0" err="1"/>
              <a:t>Bullet</a:t>
            </a:r>
            <a:r>
              <a:rPr lang="nl-NL" dirty="0"/>
              <a:t> tekst</a:t>
            </a:r>
          </a:p>
          <a:p>
            <a:pPr lvl="0"/>
            <a:endParaRPr lang="nl-NL" dirty="0"/>
          </a:p>
        </p:txBody>
      </p:sp>
    </p:spTree>
    <p:extLst>
      <p:ext uri="{BB962C8B-B14F-4D97-AF65-F5344CB8AC3E}">
        <p14:creationId xmlns:p14="http://schemas.microsoft.com/office/powerpoint/2010/main" val="3206341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rporate 0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4638"/>
            <a:ext cx="12206124" cy="6862635"/>
          </a:xfrm>
          <a:prstGeom prst="rect">
            <a:avLst/>
          </a:prstGeom>
        </p:spPr>
      </p:pic>
      <p:sp>
        <p:nvSpPr>
          <p:cNvPr id="2" name="Titel 1"/>
          <p:cNvSpPr>
            <a:spLocks noGrp="1"/>
          </p:cNvSpPr>
          <p:nvPr>
            <p:ph type="title"/>
          </p:nvPr>
        </p:nvSpPr>
        <p:spPr>
          <a:xfrm>
            <a:off x="2258851" y="341631"/>
            <a:ext cx="9603642" cy="792040"/>
          </a:xfrm>
          <a:prstGeom prst="rect">
            <a:avLst/>
          </a:prstGeom>
        </p:spPr>
        <p:txBody>
          <a:bodyPr lIns="0" tIns="0" rIns="0" bIns="0"/>
          <a:lstStyle>
            <a:lvl1pPr>
              <a:defRPr>
                <a:solidFill>
                  <a:schemeClr val="tx1">
                    <a:lumMod val="50000"/>
                    <a:lumOff val="50000"/>
                  </a:schemeClr>
                </a:solidFill>
                <a:latin typeface="+mn-lt"/>
              </a:defRPr>
            </a:lvl1pPr>
          </a:lstStyle>
          <a:p>
            <a:r>
              <a:rPr lang="nl-NL" dirty="0"/>
              <a:t>Klik om stijl te bewerken</a:t>
            </a:r>
          </a:p>
        </p:txBody>
      </p:sp>
      <p:sp>
        <p:nvSpPr>
          <p:cNvPr id="7" name="Tijdelijke aanduiding voor tekst 6"/>
          <p:cNvSpPr>
            <a:spLocks noGrp="1"/>
          </p:cNvSpPr>
          <p:nvPr>
            <p:ph type="body" sz="quarter" idx="11" hasCustomPrompt="1"/>
          </p:nvPr>
        </p:nvSpPr>
        <p:spPr>
          <a:xfrm>
            <a:off x="2259221" y="1166924"/>
            <a:ext cx="9603642" cy="5107426"/>
          </a:xfrm>
          <a:prstGeom prst="rect">
            <a:avLst/>
          </a:prstGeom>
        </p:spPr>
        <p:txBody>
          <a:bodyPr lIns="0" tIns="0" rIns="0" bIns="0"/>
          <a:lstStyle>
            <a:lvl1pPr marL="457200" indent="-457200">
              <a:buClr>
                <a:srgbClr val="FF0000"/>
              </a:buClr>
              <a:buFont typeface="Arial" panose="020B0604020202020204" pitchFamily="34" charset="0"/>
              <a:buChar char="•"/>
              <a:defRPr baseline="0"/>
            </a:lvl1pPr>
          </a:lstStyle>
          <a:p>
            <a:pPr lvl="0"/>
            <a:r>
              <a:rPr lang="nl-NL" dirty="0" err="1"/>
              <a:t>Bullet</a:t>
            </a:r>
            <a:r>
              <a:rPr lang="nl-NL" dirty="0"/>
              <a:t> tekst</a:t>
            </a:r>
          </a:p>
          <a:p>
            <a:pPr lvl="0"/>
            <a:endParaRPr lang="nl-NL" dirty="0"/>
          </a:p>
        </p:txBody>
      </p:sp>
    </p:spTree>
    <p:extLst>
      <p:ext uri="{BB962C8B-B14F-4D97-AF65-F5344CB8AC3E}">
        <p14:creationId xmlns:p14="http://schemas.microsoft.com/office/powerpoint/2010/main" val="414202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rporate 03">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4638"/>
            <a:ext cx="12206122" cy="6862635"/>
          </a:xfrm>
          <a:prstGeom prst="rect">
            <a:avLst/>
          </a:prstGeom>
        </p:spPr>
      </p:pic>
      <p:sp>
        <p:nvSpPr>
          <p:cNvPr id="2" name="Titel 1"/>
          <p:cNvSpPr>
            <a:spLocks noGrp="1"/>
          </p:cNvSpPr>
          <p:nvPr>
            <p:ph type="title"/>
          </p:nvPr>
        </p:nvSpPr>
        <p:spPr>
          <a:xfrm>
            <a:off x="2258851" y="341631"/>
            <a:ext cx="9603642" cy="792040"/>
          </a:xfrm>
          <a:prstGeom prst="rect">
            <a:avLst/>
          </a:prstGeom>
        </p:spPr>
        <p:txBody>
          <a:bodyPr lIns="0" tIns="0" rIns="0" bIns="0"/>
          <a:lstStyle>
            <a:lvl1pPr>
              <a:defRPr>
                <a:solidFill>
                  <a:schemeClr val="tx1">
                    <a:lumMod val="50000"/>
                    <a:lumOff val="50000"/>
                  </a:schemeClr>
                </a:solidFill>
                <a:latin typeface="+mn-lt"/>
              </a:defRPr>
            </a:lvl1pPr>
          </a:lstStyle>
          <a:p>
            <a:r>
              <a:rPr lang="nl-NL" dirty="0"/>
              <a:t>Klik om stijl te bewerken</a:t>
            </a:r>
          </a:p>
        </p:txBody>
      </p:sp>
      <p:sp>
        <p:nvSpPr>
          <p:cNvPr id="7" name="Tijdelijke aanduiding voor tekst 6"/>
          <p:cNvSpPr>
            <a:spLocks noGrp="1"/>
          </p:cNvSpPr>
          <p:nvPr>
            <p:ph type="body" sz="quarter" idx="11" hasCustomPrompt="1"/>
          </p:nvPr>
        </p:nvSpPr>
        <p:spPr>
          <a:xfrm>
            <a:off x="2259221" y="1166924"/>
            <a:ext cx="9603642" cy="5107426"/>
          </a:xfrm>
          <a:prstGeom prst="rect">
            <a:avLst/>
          </a:prstGeom>
        </p:spPr>
        <p:txBody>
          <a:bodyPr lIns="0" tIns="0" rIns="0" bIns="0"/>
          <a:lstStyle>
            <a:lvl1pPr marL="457200" indent="-457200">
              <a:buClr>
                <a:srgbClr val="FF0000"/>
              </a:buClr>
              <a:buFont typeface="Arial" panose="020B0604020202020204" pitchFamily="34" charset="0"/>
              <a:buChar char="•"/>
              <a:defRPr baseline="0"/>
            </a:lvl1pPr>
          </a:lstStyle>
          <a:p>
            <a:pPr lvl="0"/>
            <a:r>
              <a:rPr lang="nl-NL" dirty="0" err="1"/>
              <a:t>Bullet</a:t>
            </a:r>
            <a:r>
              <a:rPr lang="nl-NL" dirty="0"/>
              <a:t> tekst</a:t>
            </a:r>
          </a:p>
          <a:p>
            <a:pPr lvl="0"/>
            <a:endParaRPr lang="nl-NL" dirty="0"/>
          </a:p>
        </p:txBody>
      </p:sp>
    </p:spTree>
    <p:extLst>
      <p:ext uri="{BB962C8B-B14F-4D97-AF65-F5344CB8AC3E}">
        <p14:creationId xmlns:p14="http://schemas.microsoft.com/office/powerpoint/2010/main" val="1343392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rporate 04">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4638"/>
            <a:ext cx="12206122" cy="6862634"/>
          </a:xfrm>
          <a:prstGeom prst="rect">
            <a:avLst/>
          </a:prstGeom>
        </p:spPr>
      </p:pic>
      <p:sp>
        <p:nvSpPr>
          <p:cNvPr id="2" name="Titel 1"/>
          <p:cNvSpPr>
            <a:spLocks noGrp="1"/>
          </p:cNvSpPr>
          <p:nvPr>
            <p:ph type="title"/>
          </p:nvPr>
        </p:nvSpPr>
        <p:spPr>
          <a:xfrm>
            <a:off x="2258851" y="341631"/>
            <a:ext cx="9603642" cy="792040"/>
          </a:xfrm>
          <a:prstGeom prst="rect">
            <a:avLst/>
          </a:prstGeom>
        </p:spPr>
        <p:txBody>
          <a:bodyPr lIns="0" tIns="0" rIns="0" bIns="0"/>
          <a:lstStyle>
            <a:lvl1pPr>
              <a:defRPr>
                <a:solidFill>
                  <a:schemeClr val="tx1">
                    <a:lumMod val="50000"/>
                    <a:lumOff val="50000"/>
                  </a:schemeClr>
                </a:solidFill>
                <a:latin typeface="+mn-lt"/>
              </a:defRPr>
            </a:lvl1pPr>
          </a:lstStyle>
          <a:p>
            <a:r>
              <a:rPr lang="nl-NL" dirty="0"/>
              <a:t>Klik om stijl te bewerken</a:t>
            </a:r>
          </a:p>
        </p:txBody>
      </p:sp>
      <p:sp>
        <p:nvSpPr>
          <p:cNvPr id="7" name="Tijdelijke aanduiding voor tekst 6"/>
          <p:cNvSpPr>
            <a:spLocks noGrp="1"/>
          </p:cNvSpPr>
          <p:nvPr>
            <p:ph type="body" sz="quarter" idx="11" hasCustomPrompt="1"/>
          </p:nvPr>
        </p:nvSpPr>
        <p:spPr>
          <a:xfrm>
            <a:off x="2259221" y="1166924"/>
            <a:ext cx="9603642" cy="5107426"/>
          </a:xfrm>
          <a:prstGeom prst="rect">
            <a:avLst/>
          </a:prstGeom>
        </p:spPr>
        <p:txBody>
          <a:bodyPr lIns="0" tIns="0" rIns="0" bIns="0"/>
          <a:lstStyle>
            <a:lvl1pPr marL="457200" indent="-457200">
              <a:buClr>
                <a:srgbClr val="FF0000"/>
              </a:buClr>
              <a:buFont typeface="Arial" panose="020B0604020202020204" pitchFamily="34" charset="0"/>
              <a:buChar char="•"/>
              <a:defRPr baseline="0"/>
            </a:lvl1pPr>
          </a:lstStyle>
          <a:p>
            <a:pPr lvl="0"/>
            <a:r>
              <a:rPr lang="nl-NL" dirty="0" err="1"/>
              <a:t>Bullet</a:t>
            </a:r>
            <a:r>
              <a:rPr lang="nl-NL" dirty="0"/>
              <a:t> tekst</a:t>
            </a:r>
          </a:p>
          <a:p>
            <a:pPr lvl="0"/>
            <a:endParaRPr lang="nl-NL" dirty="0"/>
          </a:p>
        </p:txBody>
      </p:sp>
    </p:spTree>
    <p:extLst>
      <p:ext uri="{BB962C8B-B14F-4D97-AF65-F5344CB8AC3E}">
        <p14:creationId xmlns:p14="http://schemas.microsoft.com/office/powerpoint/2010/main" val="3412770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rporate 05">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4638"/>
            <a:ext cx="12206121" cy="6862634"/>
          </a:xfrm>
          <a:prstGeom prst="rect">
            <a:avLst/>
          </a:prstGeom>
        </p:spPr>
      </p:pic>
      <p:sp>
        <p:nvSpPr>
          <p:cNvPr id="2" name="Titel 1"/>
          <p:cNvSpPr>
            <a:spLocks noGrp="1"/>
          </p:cNvSpPr>
          <p:nvPr>
            <p:ph type="title"/>
          </p:nvPr>
        </p:nvSpPr>
        <p:spPr>
          <a:xfrm>
            <a:off x="2258851" y="341631"/>
            <a:ext cx="9603642" cy="792040"/>
          </a:xfrm>
          <a:prstGeom prst="rect">
            <a:avLst/>
          </a:prstGeom>
        </p:spPr>
        <p:txBody>
          <a:bodyPr lIns="0" tIns="0" rIns="0" bIns="0"/>
          <a:lstStyle>
            <a:lvl1pPr>
              <a:defRPr>
                <a:solidFill>
                  <a:schemeClr val="tx1">
                    <a:lumMod val="50000"/>
                    <a:lumOff val="50000"/>
                  </a:schemeClr>
                </a:solidFill>
                <a:latin typeface="+mn-lt"/>
              </a:defRPr>
            </a:lvl1pPr>
          </a:lstStyle>
          <a:p>
            <a:r>
              <a:rPr lang="nl-NL" dirty="0"/>
              <a:t>Klik om stijl te bewerken</a:t>
            </a:r>
          </a:p>
        </p:txBody>
      </p:sp>
      <p:sp>
        <p:nvSpPr>
          <p:cNvPr id="7" name="Tijdelijke aanduiding voor tekst 6"/>
          <p:cNvSpPr>
            <a:spLocks noGrp="1"/>
          </p:cNvSpPr>
          <p:nvPr>
            <p:ph type="body" sz="quarter" idx="11" hasCustomPrompt="1"/>
          </p:nvPr>
        </p:nvSpPr>
        <p:spPr>
          <a:xfrm>
            <a:off x="2259221" y="1166924"/>
            <a:ext cx="9603642" cy="5107426"/>
          </a:xfrm>
          <a:prstGeom prst="rect">
            <a:avLst/>
          </a:prstGeom>
        </p:spPr>
        <p:txBody>
          <a:bodyPr lIns="0" tIns="0" rIns="0" bIns="0"/>
          <a:lstStyle>
            <a:lvl1pPr marL="457200" indent="-457200">
              <a:buClr>
                <a:srgbClr val="FF0000"/>
              </a:buClr>
              <a:buFont typeface="Arial" panose="020B0604020202020204" pitchFamily="34" charset="0"/>
              <a:buChar char="•"/>
              <a:defRPr baseline="0"/>
            </a:lvl1pPr>
          </a:lstStyle>
          <a:p>
            <a:pPr lvl="0"/>
            <a:r>
              <a:rPr lang="nl-NL" dirty="0" err="1"/>
              <a:t>Bullet</a:t>
            </a:r>
            <a:r>
              <a:rPr lang="nl-NL" dirty="0"/>
              <a:t> tekst</a:t>
            </a:r>
          </a:p>
          <a:p>
            <a:pPr lvl="0"/>
            <a:endParaRPr lang="nl-NL" dirty="0"/>
          </a:p>
        </p:txBody>
      </p:sp>
    </p:spTree>
    <p:extLst>
      <p:ext uri="{BB962C8B-B14F-4D97-AF65-F5344CB8AC3E}">
        <p14:creationId xmlns:p14="http://schemas.microsoft.com/office/powerpoint/2010/main" val="3527676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orporate 06">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4638"/>
            <a:ext cx="12206121" cy="6862633"/>
          </a:xfrm>
          <a:prstGeom prst="rect">
            <a:avLst/>
          </a:prstGeom>
        </p:spPr>
      </p:pic>
      <p:sp>
        <p:nvSpPr>
          <p:cNvPr id="2" name="Titel 1"/>
          <p:cNvSpPr>
            <a:spLocks noGrp="1"/>
          </p:cNvSpPr>
          <p:nvPr>
            <p:ph type="title"/>
          </p:nvPr>
        </p:nvSpPr>
        <p:spPr>
          <a:xfrm>
            <a:off x="2258851" y="341631"/>
            <a:ext cx="9603642" cy="792040"/>
          </a:xfrm>
          <a:prstGeom prst="rect">
            <a:avLst/>
          </a:prstGeom>
        </p:spPr>
        <p:txBody>
          <a:bodyPr lIns="0" tIns="0" rIns="0" bIns="0"/>
          <a:lstStyle>
            <a:lvl1pPr>
              <a:defRPr>
                <a:solidFill>
                  <a:schemeClr val="tx1">
                    <a:lumMod val="50000"/>
                    <a:lumOff val="50000"/>
                  </a:schemeClr>
                </a:solidFill>
                <a:latin typeface="+mn-lt"/>
              </a:defRPr>
            </a:lvl1pPr>
          </a:lstStyle>
          <a:p>
            <a:r>
              <a:rPr lang="nl-NL" dirty="0"/>
              <a:t>Klik om stijl te bewerken</a:t>
            </a:r>
          </a:p>
        </p:txBody>
      </p:sp>
      <p:sp>
        <p:nvSpPr>
          <p:cNvPr id="7" name="Tijdelijke aanduiding voor tekst 6"/>
          <p:cNvSpPr>
            <a:spLocks noGrp="1"/>
          </p:cNvSpPr>
          <p:nvPr>
            <p:ph type="body" sz="quarter" idx="11" hasCustomPrompt="1"/>
          </p:nvPr>
        </p:nvSpPr>
        <p:spPr>
          <a:xfrm>
            <a:off x="2259221" y="1166924"/>
            <a:ext cx="9603642" cy="5107426"/>
          </a:xfrm>
          <a:prstGeom prst="rect">
            <a:avLst/>
          </a:prstGeom>
        </p:spPr>
        <p:txBody>
          <a:bodyPr lIns="0" tIns="0" rIns="0" bIns="0"/>
          <a:lstStyle>
            <a:lvl1pPr marL="457200" indent="-457200">
              <a:buClr>
                <a:srgbClr val="FF0000"/>
              </a:buClr>
              <a:buFont typeface="Arial" panose="020B0604020202020204" pitchFamily="34" charset="0"/>
              <a:buChar char="•"/>
              <a:defRPr baseline="0"/>
            </a:lvl1pPr>
          </a:lstStyle>
          <a:p>
            <a:pPr lvl="0"/>
            <a:r>
              <a:rPr lang="nl-NL" dirty="0" err="1"/>
              <a:t>Bullet</a:t>
            </a:r>
            <a:r>
              <a:rPr lang="nl-NL" dirty="0"/>
              <a:t> tekst</a:t>
            </a:r>
          </a:p>
          <a:p>
            <a:pPr lvl="0"/>
            <a:endParaRPr lang="nl-NL" dirty="0"/>
          </a:p>
        </p:txBody>
      </p:sp>
    </p:spTree>
    <p:extLst>
      <p:ext uri="{BB962C8B-B14F-4D97-AF65-F5344CB8AC3E}">
        <p14:creationId xmlns:p14="http://schemas.microsoft.com/office/powerpoint/2010/main" val="1203552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orporate 07">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 y="-4638"/>
            <a:ext cx="12206119" cy="6862633"/>
          </a:xfrm>
          <a:prstGeom prst="rect">
            <a:avLst/>
          </a:prstGeom>
        </p:spPr>
      </p:pic>
      <p:sp>
        <p:nvSpPr>
          <p:cNvPr id="2" name="Titel 1"/>
          <p:cNvSpPr>
            <a:spLocks noGrp="1"/>
          </p:cNvSpPr>
          <p:nvPr>
            <p:ph type="title"/>
          </p:nvPr>
        </p:nvSpPr>
        <p:spPr>
          <a:xfrm>
            <a:off x="2258851" y="341631"/>
            <a:ext cx="9603642" cy="792040"/>
          </a:xfrm>
          <a:prstGeom prst="rect">
            <a:avLst/>
          </a:prstGeom>
        </p:spPr>
        <p:txBody>
          <a:bodyPr lIns="0" tIns="0" rIns="0" bIns="0"/>
          <a:lstStyle>
            <a:lvl1pPr>
              <a:defRPr>
                <a:solidFill>
                  <a:schemeClr val="tx1">
                    <a:lumMod val="50000"/>
                    <a:lumOff val="50000"/>
                  </a:schemeClr>
                </a:solidFill>
                <a:latin typeface="+mn-lt"/>
              </a:defRPr>
            </a:lvl1pPr>
          </a:lstStyle>
          <a:p>
            <a:r>
              <a:rPr lang="nl-NL" dirty="0"/>
              <a:t>Klik om stijl te bewerken</a:t>
            </a:r>
          </a:p>
        </p:txBody>
      </p:sp>
      <p:sp>
        <p:nvSpPr>
          <p:cNvPr id="7" name="Tijdelijke aanduiding voor tekst 6"/>
          <p:cNvSpPr>
            <a:spLocks noGrp="1"/>
          </p:cNvSpPr>
          <p:nvPr>
            <p:ph type="body" sz="quarter" idx="11" hasCustomPrompt="1"/>
          </p:nvPr>
        </p:nvSpPr>
        <p:spPr>
          <a:xfrm>
            <a:off x="2259221" y="1166924"/>
            <a:ext cx="9603642" cy="5107426"/>
          </a:xfrm>
          <a:prstGeom prst="rect">
            <a:avLst/>
          </a:prstGeom>
        </p:spPr>
        <p:txBody>
          <a:bodyPr lIns="0" tIns="0" rIns="0" bIns="0"/>
          <a:lstStyle>
            <a:lvl1pPr marL="457200" indent="-457200">
              <a:buClr>
                <a:srgbClr val="FF0000"/>
              </a:buClr>
              <a:buFont typeface="Arial" panose="020B0604020202020204" pitchFamily="34" charset="0"/>
              <a:buChar char="•"/>
              <a:defRPr baseline="0"/>
            </a:lvl1pPr>
          </a:lstStyle>
          <a:p>
            <a:pPr lvl="0"/>
            <a:r>
              <a:rPr lang="nl-NL" dirty="0" err="1"/>
              <a:t>Bullet</a:t>
            </a:r>
            <a:r>
              <a:rPr lang="nl-NL" dirty="0"/>
              <a:t> tekst</a:t>
            </a:r>
          </a:p>
          <a:p>
            <a:pPr lvl="0"/>
            <a:endParaRPr lang="nl-NL" dirty="0"/>
          </a:p>
        </p:txBody>
      </p:sp>
    </p:spTree>
    <p:extLst>
      <p:ext uri="{BB962C8B-B14F-4D97-AF65-F5344CB8AC3E}">
        <p14:creationId xmlns:p14="http://schemas.microsoft.com/office/powerpoint/2010/main" val="33917105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21" Type="http://schemas.openxmlformats.org/officeDocument/2006/relationships/theme" Target="../theme/theme2.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7578902"/>
      </p:ext>
    </p:extLst>
  </p:cSld>
  <p:clrMap bg1="lt1" tx1="dk1" bg2="lt2" tx2="dk2" accent1="accent1" accent2="accent2" accent3="accent3" accent4="accent4" accent5="accent5" accent6="accent6" hlink="hlink" folHlink="folHlink"/>
  <p:sldLayoutIdLst>
    <p:sldLayoutId id="2147483663" r:id="rId1"/>
    <p:sldLayoutId id="2147483651" r:id="rId2"/>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055133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Lst>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5.xml"/><Relationship Id="rId4" Type="http://schemas.openxmlformats.org/officeDocument/2006/relationships/image" Target="../media/image59.jpe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1.pn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18" Type="http://schemas.openxmlformats.org/officeDocument/2006/relationships/image" Target="../media/image78.jpg"/><Relationship Id="rId3" Type="http://schemas.openxmlformats.org/officeDocument/2006/relationships/image" Target="../media/image63.png"/><Relationship Id="rId21" Type="http://schemas.openxmlformats.org/officeDocument/2006/relationships/image" Target="../media/image81.pn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77.jpg"/><Relationship Id="rId2" Type="http://schemas.openxmlformats.org/officeDocument/2006/relationships/image" Target="../media/image62.png"/><Relationship Id="rId16" Type="http://schemas.openxmlformats.org/officeDocument/2006/relationships/image" Target="../media/image76.jpg"/><Relationship Id="rId20" Type="http://schemas.openxmlformats.org/officeDocument/2006/relationships/image" Target="../media/image80.png"/><Relationship Id="rId1" Type="http://schemas.openxmlformats.org/officeDocument/2006/relationships/slideLayout" Target="../slideLayouts/slideLayout18.xml"/><Relationship Id="rId6" Type="http://schemas.openxmlformats.org/officeDocument/2006/relationships/image" Target="../media/image66.png"/><Relationship Id="rId11" Type="http://schemas.openxmlformats.org/officeDocument/2006/relationships/image" Target="../media/image71.png"/><Relationship Id="rId24" Type="http://schemas.openxmlformats.org/officeDocument/2006/relationships/image" Target="../media/image84.png"/><Relationship Id="rId5" Type="http://schemas.openxmlformats.org/officeDocument/2006/relationships/image" Target="../media/image65.png"/><Relationship Id="rId15" Type="http://schemas.openxmlformats.org/officeDocument/2006/relationships/image" Target="../media/image75.png"/><Relationship Id="rId23" Type="http://schemas.openxmlformats.org/officeDocument/2006/relationships/image" Target="../media/image83.png"/><Relationship Id="rId10" Type="http://schemas.openxmlformats.org/officeDocument/2006/relationships/image" Target="../media/image70.png"/><Relationship Id="rId19" Type="http://schemas.openxmlformats.org/officeDocument/2006/relationships/image" Target="../media/image79.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 Id="rId22" Type="http://schemas.openxmlformats.org/officeDocument/2006/relationships/image" Target="../media/image82.jpg"/></Relationships>
</file>

<file path=ppt/slides/_rels/slide1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8.xml"/><Relationship Id="rId4" Type="http://schemas.openxmlformats.org/officeDocument/2006/relationships/image" Target="../media/image87.jpeg"/></Relationships>
</file>

<file path=ppt/slides/_rels/slide1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2.xml"/><Relationship Id="rId4" Type="http://schemas.openxmlformats.org/officeDocument/2006/relationships/image" Target="../media/image90.jpeg"/></Relationships>
</file>

<file path=ppt/slides/_rels/slide1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3.xml"/><Relationship Id="rId4" Type="http://schemas.openxmlformats.org/officeDocument/2006/relationships/image" Target="../media/image93.jpeg"/></Relationships>
</file>

<file path=ppt/slides/_rels/slide1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2.xml"/><Relationship Id="rId4" Type="http://schemas.openxmlformats.org/officeDocument/2006/relationships/image" Target="../media/image96.jpe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26.jpeg"/><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5.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1.xml"/><Relationship Id="rId4" Type="http://schemas.openxmlformats.org/officeDocument/2006/relationships/image" Target="../media/image48.jpeg"/></Relationships>
</file>

<file path=ppt/slides/_rels/slide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Alewijnse</a:t>
            </a:r>
          </a:p>
        </p:txBody>
      </p:sp>
      <p:sp>
        <p:nvSpPr>
          <p:cNvPr id="3" name="Tijdelijke aanduiding voor inhoud 2"/>
          <p:cNvSpPr>
            <a:spLocks noGrp="1"/>
          </p:cNvSpPr>
          <p:nvPr>
            <p:ph idx="1"/>
          </p:nvPr>
        </p:nvSpPr>
        <p:spPr/>
        <p:txBody>
          <a:bodyPr>
            <a:normAutofit/>
          </a:bodyPr>
          <a:lstStyle/>
          <a:p>
            <a:r>
              <a:rPr lang="nl-NL" sz="2400" dirty="0"/>
              <a:t>Company Presentation </a:t>
            </a:r>
          </a:p>
        </p:txBody>
      </p:sp>
    </p:spTree>
    <p:extLst>
      <p:ext uri="{BB962C8B-B14F-4D97-AF65-F5344CB8AC3E}">
        <p14:creationId xmlns:p14="http://schemas.microsoft.com/office/powerpoint/2010/main" val="4275708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59221" y="341630"/>
            <a:ext cx="9603642" cy="792040"/>
          </a:xfrm>
        </p:spPr>
        <p:txBody>
          <a:bodyPr/>
          <a:lstStyle/>
          <a:p>
            <a:r>
              <a:rPr lang="nl-NL" dirty="0" err="1"/>
              <a:t>Why</a:t>
            </a:r>
            <a:r>
              <a:rPr lang="nl-NL" dirty="0"/>
              <a:t> we are </a:t>
            </a:r>
            <a:r>
              <a:rPr lang="nl-NL" dirty="0" err="1"/>
              <a:t>unique</a:t>
            </a:r>
            <a:br>
              <a:rPr lang="nl-NL" dirty="0"/>
            </a:br>
            <a:r>
              <a:rPr lang="en-US" sz="2400" dirty="0"/>
              <a:t>Global System Integrator with executing capacity</a:t>
            </a:r>
            <a:br>
              <a:rPr lang="en-US" sz="2400" dirty="0">
                <a:solidFill>
                  <a:srgbClr val="000000"/>
                </a:solidFill>
              </a:rPr>
            </a:br>
            <a:br>
              <a:rPr lang="nl-NL" dirty="0"/>
            </a:br>
            <a:endParaRPr lang="nl-NL" dirty="0"/>
          </a:p>
        </p:txBody>
      </p:sp>
      <p:sp>
        <p:nvSpPr>
          <p:cNvPr id="3" name="Tijdelijke aanduiding voor tekst 2"/>
          <p:cNvSpPr>
            <a:spLocks noGrp="1"/>
          </p:cNvSpPr>
          <p:nvPr>
            <p:ph type="body" sz="quarter" idx="11"/>
          </p:nvPr>
        </p:nvSpPr>
        <p:spPr>
          <a:xfrm>
            <a:off x="2008462" y="1503388"/>
            <a:ext cx="8821872" cy="3985202"/>
          </a:xfrm>
        </p:spPr>
        <p:txBody>
          <a:bodyPr/>
          <a:lstStyle/>
          <a:p>
            <a:pPr marL="518161" lvl="1" indent="-259081">
              <a:lnSpc>
                <a:spcPct val="100000"/>
              </a:lnSpc>
              <a:spcBef>
                <a:spcPts val="0"/>
              </a:spcBef>
              <a:spcAft>
                <a:spcPts val="600"/>
              </a:spcAft>
              <a:buClr>
                <a:srgbClr val="FF0000"/>
              </a:buClr>
              <a:buFont typeface="Arial"/>
              <a:buChar char="•"/>
            </a:pPr>
            <a:r>
              <a:rPr lang="en-US" sz="1800" dirty="0">
                <a:solidFill>
                  <a:srgbClr val="000000"/>
                </a:solidFill>
                <a:latin typeface="+mj-lt"/>
              </a:rPr>
              <a:t>Our specific industrial &amp; maritime system knowledge</a:t>
            </a:r>
          </a:p>
          <a:p>
            <a:pPr marL="518160" lvl="1" indent="-259080">
              <a:lnSpc>
                <a:spcPct val="100000"/>
              </a:lnSpc>
              <a:spcBef>
                <a:spcPts val="0"/>
              </a:spcBef>
              <a:spcAft>
                <a:spcPts val="600"/>
              </a:spcAft>
              <a:buClr>
                <a:srgbClr val="FF0000"/>
              </a:buClr>
              <a:buFont typeface="Arial"/>
              <a:buChar char="•"/>
            </a:pPr>
            <a:r>
              <a:rPr lang="en-US" sz="1800" dirty="0">
                <a:solidFill>
                  <a:srgbClr val="000000"/>
                </a:solidFill>
                <a:latin typeface="+mj-lt"/>
              </a:rPr>
              <a:t>Delivering high quality with attention to detail</a:t>
            </a:r>
          </a:p>
          <a:p>
            <a:pPr marL="518161" lvl="1" indent="-259081">
              <a:lnSpc>
                <a:spcPct val="100000"/>
              </a:lnSpc>
              <a:spcBef>
                <a:spcPts val="0"/>
              </a:spcBef>
              <a:spcAft>
                <a:spcPts val="600"/>
              </a:spcAft>
              <a:buClr>
                <a:srgbClr val="FF0000"/>
              </a:buClr>
              <a:buFont typeface="Arial"/>
              <a:buChar char="•"/>
            </a:pPr>
            <a:r>
              <a:rPr lang="en-US" sz="1800" dirty="0">
                <a:solidFill>
                  <a:srgbClr val="000000"/>
                </a:solidFill>
                <a:latin typeface="+mj-lt"/>
              </a:rPr>
              <a:t>Our engineering capacity</a:t>
            </a:r>
          </a:p>
          <a:p>
            <a:pPr marL="518160" lvl="1" indent="-259080">
              <a:lnSpc>
                <a:spcPct val="100000"/>
              </a:lnSpc>
              <a:spcBef>
                <a:spcPts val="0"/>
              </a:spcBef>
              <a:spcAft>
                <a:spcPts val="600"/>
              </a:spcAft>
              <a:buClr>
                <a:srgbClr val="FF0000"/>
              </a:buClr>
              <a:buFont typeface="Arial"/>
              <a:buChar char="•"/>
            </a:pPr>
            <a:r>
              <a:rPr lang="en-US" sz="1800" dirty="0">
                <a:solidFill>
                  <a:srgbClr val="000000"/>
                </a:solidFill>
                <a:latin typeface="+mj-lt"/>
              </a:rPr>
              <a:t>Our installing capacity</a:t>
            </a:r>
          </a:p>
          <a:p>
            <a:pPr marL="518160" lvl="1" indent="-259080">
              <a:lnSpc>
                <a:spcPct val="100000"/>
              </a:lnSpc>
              <a:spcBef>
                <a:spcPts val="0"/>
              </a:spcBef>
              <a:spcAft>
                <a:spcPts val="600"/>
              </a:spcAft>
              <a:buClr>
                <a:srgbClr val="FF0000"/>
              </a:buClr>
              <a:buFont typeface="Arial"/>
              <a:buChar char="•"/>
            </a:pPr>
            <a:r>
              <a:rPr lang="en-US" sz="1800" dirty="0">
                <a:solidFill>
                  <a:srgbClr val="000000"/>
                </a:solidFill>
                <a:latin typeface="+mj-lt"/>
              </a:rPr>
              <a:t>Project management capabilities: available as separate project components</a:t>
            </a:r>
          </a:p>
          <a:p>
            <a:pPr marL="518160" lvl="1" indent="-259080">
              <a:lnSpc>
                <a:spcPct val="100000"/>
              </a:lnSpc>
              <a:spcBef>
                <a:spcPts val="0"/>
              </a:spcBef>
              <a:spcAft>
                <a:spcPts val="600"/>
              </a:spcAft>
              <a:buClr>
                <a:srgbClr val="FF0000"/>
              </a:buClr>
              <a:buFont typeface="Arial"/>
              <a:buChar char="•"/>
            </a:pPr>
            <a:r>
              <a:rPr lang="en-US" sz="1800" dirty="0">
                <a:solidFill>
                  <a:srgbClr val="000000"/>
                </a:solidFill>
                <a:latin typeface="+mj-lt"/>
              </a:rPr>
              <a:t>Global availability</a:t>
            </a:r>
          </a:p>
          <a:p>
            <a:pPr marL="518161" lvl="1" indent="-259081">
              <a:lnSpc>
                <a:spcPct val="100000"/>
              </a:lnSpc>
              <a:spcBef>
                <a:spcPts val="0"/>
              </a:spcBef>
              <a:spcAft>
                <a:spcPts val="600"/>
              </a:spcAft>
              <a:buClr>
                <a:srgbClr val="FF0000"/>
              </a:buClr>
              <a:buFont typeface="Arial"/>
              <a:buChar char="•"/>
            </a:pPr>
            <a:r>
              <a:rPr lang="en-US" sz="1800" dirty="0">
                <a:solidFill>
                  <a:srgbClr val="000000"/>
                </a:solidFill>
                <a:latin typeface="+mj-lt"/>
              </a:rPr>
              <a:t>One stop shop </a:t>
            </a:r>
          </a:p>
          <a:p>
            <a:pPr marL="518161" lvl="1" indent="-259081">
              <a:lnSpc>
                <a:spcPct val="100000"/>
              </a:lnSpc>
              <a:spcBef>
                <a:spcPts val="0"/>
              </a:spcBef>
              <a:spcAft>
                <a:spcPts val="600"/>
              </a:spcAft>
              <a:buClr>
                <a:srgbClr val="FF0000"/>
              </a:buClr>
              <a:buFont typeface="Arial"/>
              <a:buChar char="•"/>
            </a:pPr>
            <a:r>
              <a:rPr lang="en-US" sz="1800" dirty="0">
                <a:solidFill>
                  <a:srgbClr val="000000"/>
                </a:solidFill>
                <a:latin typeface="+mj-lt"/>
              </a:rPr>
              <a:t>Inhouse switchboard production (Vietnam; Romania; Netherlands)</a:t>
            </a:r>
          </a:p>
          <a:p>
            <a:pPr marL="518161" lvl="1" indent="-259081">
              <a:lnSpc>
                <a:spcPct val="100000"/>
              </a:lnSpc>
              <a:spcBef>
                <a:spcPts val="0"/>
              </a:spcBef>
              <a:spcAft>
                <a:spcPts val="600"/>
              </a:spcAft>
              <a:buClr>
                <a:srgbClr val="FF0000"/>
              </a:buClr>
              <a:buFont typeface="Arial"/>
              <a:buChar char="•"/>
            </a:pPr>
            <a:r>
              <a:rPr lang="en-US" sz="1800" dirty="0">
                <a:solidFill>
                  <a:srgbClr val="000000"/>
                </a:solidFill>
                <a:latin typeface="+mj-lt"/>
              </a:rPr>
              <a:t>Refits &amp; conversions knowledge</a:t>
            </a:r>
          </a:p>
          <a:p>
            <a:pPr marL="518160" lvl="1" indent="-259080">
              <a:lnSpc>
                <a:spcPct val="100000"/>
              </a:lnSpc>
              <a:spcBef>
                <a:spcPts val="0"/>
              </a:spcBef>
              <a:spcAft>
                <a:spcPts val="600"/>
              </a:spcAft>
              <a:buClr>
                <a:srgbClr val="FF0000"/>
              </a:buClr>
              <a:buFont typeface="Arial"/>
              <a:buChar char="•"/>
            </a:pPr>
            <a:r>
              <a:rPr lang="en-US" sz="1800" dirty="0">
                <a:solidFill>
                  <a:srgbClr val="000000"/>
                </a:solidFill>
                <a:latin typeface="+mj-lt"/>
              </a:rPr>
              <a:t>24/7 service &amp; maintenance</a:t>
            </a:r>
          </a:p>
          <a:p>
            <a:pPr marL="0" indent="0">
              <a:lnSpc>
                <a:spcPct val="100000"/>
              </a:lnSpc>
              <a:buNone/>
            </a:pPr>
            <a:endParaRPr lang="nl-NL" sz="2000" dirty="0"/>
          </a:p>
        </p:txBody>
      </p:sp>
      <p:pic>
        <p:nvPicPr>
          <p:cNvPr id="5" name="Afbeelding 4">
            <a:extLst>
              <a:ext uri="{FF2B5EF4-FFF2-40B4-BE49-F238E27FC236}">
                <a16:creationId xmlns:a16="http://schemas.microsoft.com/office/drawing/2014/main" id="{01C37665-C709-304D-BA51-43DF4D1B76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939"/>
          <a:stretch/>
        </p:blipFill>
        <p:spPr>
          <a:xfrm>
            <a:off x="9461207" y="341631"/>
            <a:ext cx="2730793" cy="1639570"/>
          </a:xfrm>
          <a:prstGeom prst="rect">
            <a:avLst/>
          </a:prstGeom>
        </p:spPr>
      </p:pic>
      <p:pic>
        <p:nvPicPr>
          <p:cNvPr id="10" name="Afbeelding 9">
            <a:extLst>
              <a:ext uri="{FF2B5EF4-FFF2-40B4-BE49-F238E27FC236}">
                <a16:creationId xmlns:a16="http://schemas.microsoft.com/office/drawing/2014/main" id="{95AD3CEE-EB7C-0640-BAF0-E6BD365826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1207" y="2010229"/>
            <a:ext cx="2730793" cy="1844172"/>
          </a:xfrm>
          <a:prstGeom prst="rect">
            <a:avLst/>
          </a:prstGeom>
        </p:spPr>
      </p:pic>
      <p:pic>
        <p:nvPicPr>
          <p:cNvPr id="12" name="Afbeelding 11">
            <a:extLst>
              <a:ext uri="{FF2B5EF4-FFF2-40B4-BE49-F238E27FC236}">
                <a16:creationId xmlns:a16="http://schemas.microsoft.com/office/drawing/2014/main" id="{7394B28B-1A5F-404B-8F77-D3B3B292BE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61206" y="3883429"/>
            <a:ext cx="2730793" cy="1820529"/>
          </a:xfrm>
          <a:prstGeom prst="rect">
            <a:avLst/>
          </a:prstGeom>
        </p:spPr>
      </p:pic>
    </p:spTree>
    <p:extLst>
      <p:ext uri="{BB962C8B-B14F-4D97-AF65-F5344CB8AC3E}">
        <p14:creationId xmlns:p14="http://schemas.microsoft.com/office/powerpoint/2010/main" val="2906594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11DDE66F-8D31-824F-A7A8-6B52CB0583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4399" y="1095827"/>
            <a:ext cx="8708480" cy="4767944"/>
          </a:xfrm>
          <a:prstGeom prst="rect">
            <a:avLst/>
          </a:prstGeom>
        </p:spPr>
      </p:pic>
      <p:sp>
        <p:nvSpPr>
          <p:cNvPr id="6" name="Titel 1">
            <a:extLst>
              <a:ext uri="{FF2B5EF4-FFF2-40B4-BE49-F238E27FC236}">
                <a16:creationId xmlns:a16="http://schemas.microsoft.com/office/drawing/2014/main" id="{3809D15A-8594-BB4C-94B5-B023B226536F}"/>
              </a:ext>
            </a:extLst>
          </p:cNvPr>
          <p:cNvSpPr>
            <a:spLocks noGrp="1"/>
          </p:cNvSpPr>
          <p:nvPr>
            <p:ph type="title"/>
          </p:nvPr>
        </p:nvSpPr>
        <p:spPr>
          <a:xfrm>
            <a:off x="2259221" y="341630"/>
            <a:ext cx="9603642" cy="792040"/>
          </a:xfrm>
        </p:spPr>
        <p:txBody>
          <a:bodyPr/>
          <a:lstStyle/>
          <a:p>
            <a:r>
              <a:rPr lang="nl-NL" dirty="0" err="1"/>
              <a:t>Alewijnse</a:t>
            </a:r>
            <a:r>
              <a:rPr lang="nl-NL" dirty="0"/>
              <a:t> Groep</a:t>
            </a:r>
          </a:p>
        </p:txBody>
      </p:sp>
    </p:spTree>
    <p:extLst>
      <p:ext uri="{BB962C8B-B14F-4D97-AF65-F5344CB8AC3E}">
        <p14:creationId xmlns:p14="http://schemas.microsoft.com/office/powerpoint/2010/main" val="5463180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Our</a:t>
            </a:r>
            <a:r>
              <a:rPr lang="nl-NL" dirty="0"/>
              <a:t> </a:t>
            </a:r>
            <a:r>
              <a:rPr lang="nl-NL" dirty="0" err="1"/>
              <a:t>locations</a:t>
            </a:r>
            <a:br>
              <a:rPr lang="nl-NL" dirty="0"/>
            </a:br>
            <a:r>
              <a:rPr lang="nl-NL" sz="2400" dirty="0" err="1"/>
              <a:t>Where</a:t>
            </a:r>
            <a:r>
              <a:rPr lang="nl-NL" sz="2400" dirty="0"/>
              <a:t> we </a:t>
            </a:r>
            <a:r>
              <a:rPr lang="nl-NL" sz="2400" dirty="0" err="1"/>
              <a:t>work</a:t>
            </a:r>
            <a:endParaRPr lang="nl-NL" sz="2400" dirty="0"/>
          </a:p>
        </p:txBody>
      </p:sp>
      <p:pic>
        <p:nvPicPr>
          <p:cNvPr id="18" name="Afbeelding 17"/>
          <p:cNvPicPr>
            <a:picLocks noChangeAspect="1"/>
          </p:cNvPicPr>
          <p:nvPr/>
        </p:nvPicPr>
        <p:blipFill>
          <a:blip r:embed="rId2"/>
          <a:stretch>
            <a:fillRect/>
          </a:stretch>
        </p:blipFill>
        <p:spPr>
          <a:xfrm>
            <a:off x="2258851" y="1684087"/>
            <a:ext cx="6233703" cy="3727087"/>
          </a:xfrm>
          <a:prstGeom prst="rect">
            <a:avLst/>
          </a:prstGeom>
          <a:ln>
            <a:noFill/>
          </a:ln>
          <a:effectLst/>
        </p:spPr>
      </p:pic>
      <p:sp>
        <p:nvSpPr>
          <p:cNvPr id="19" name="Tekstvak 18"/>
          <p:cNvSpPr txBox="1"/>
          <p:nvPr/>
        </p:nvSpPr>
        <p:spPr>
          <a:xfrm>
            <a:off x="8613966" y="485421"/>
            <a:ext cx="3479967" cy="5262979"/>
          </a:xfrm>
          <a:prstGeom prst="rect">
            <a:avLst/>
          </a:prstGeom>
          <a:noFill/>
        </p:spPr>
        <p:txBody>
          <a:bodyPr wrap="square" rtlCol="0">
            <a:spAutoFit/>
          </a:bodyPr>
          <a:lstStyle/>
          <a:p>
            <a:pPr marL="342900" indent="-342900">
              <a:buBlip>
                <a:blip r:embed="rId3"/>
              </a:buBlip>
            </a:pPr>
            <a:r>
              <a:rPr lang="nl-NL" sz="2400" b="1" dirty="0">
                <a:latin typeface="+mj-lt"/>
              </a:rPr>
              <a:t>The Netherlands</a:t>
            </a:r>
            <a:br>
              <a:rPr lang="nl-NL" sz="2400" b="1" dirty="0">
                <a:latin typeface="+mj-lt"/>
              </a:rPr>
            </a:br>
            <a:r>
              <a:rPr lang="en-US" sz="2400" spc="60" dirty="0">
                <a:solidFill>
                  <a:srgbClr val="191919"/>
                </a:solidFill>
                <a:latin typeface="+mj-lt"/>
              </a:rPr>
              <a:t>Nijmegen (HQ), Rotterdam, </a:t>
            </a:r>
            <a:br>
              <a:rPr lang="en-US" sz="2400" spc="60" dirty="0">
                <a:solidFill>
                  <a:srgbClr val="191919"/>
                </a:solidFill>
                <a:latin typeface="+mj-lt"/>
              </a:rPr>
            </a:br>
            <a:r>
              <a:rPr lang="en-US" sz="2400" spc="60" dirty="0" err="1">
                <a:solidFill>
                  <a:srgbClr val="191919"/>
                </a:solidFill>
                <a:latin typeface="+mj-lt"/>
              </a:rPr>
              <a:t>Drachten</a:t>
            </a:r>
            <a:br>
              <a:rPr lang="en-US" sz="2400" spc="60" dirty="0">
                <a:solidFill>
                  <a:srgbClr val="191919"/>
                </a:solidFill>
                <a:latin typeface="+mj-lt"/>
              </a:rPr>
            </a:br>
            <a:endParaRPr lang="en-US" sz="2400" spc="60" dirty="0">
              <a:solidFill>
                <a:srgbClr val="191919"/>
              </a:solidFill>
              <a:latin typeface="+mj-lt"/>
            </a:endParaRPr>
          </a:p>
          <a:p>
            <a:pPr marL="342900" indent="-342900">
              <a:buBlip>
                <a:blip r:embed="rId3"/>
              </a:buBlip>
            </a:pPr>
            <a:r>
              <a:rPr lang="nl-NL" sz="2400" b="1" dirty="0">
                <a:latin typeface="+mj-lt"/>
              </a:rPr>
              <a:t>Romania</a:t>
            </a:r>
            <a:br>
              <a:rPr lang="nl-NL" sz="2400" b="1" dirty="0">
                <a:latin typeface="+mj-lt"/>
              </a:rPr>
            </a:br>
            <a:r>
              <a:rPr lang="nl-NL" sz="2400" dirty="0">
                <a:latin typeface="+mj-lt"/>
              </a:rPr>
              <a:t>Galati, </a:t>
            </a:r>
            <a:br>
              <a:rPr lang="nl-NL" sz="2400" dirty="0">
                <a:latin typeface="+mj-lt"/>
              </a:rPr>
            </a:br>
            <a:r>
              <a:rPr lang="nl-NL" sz="2400" dirty="0" err="1">
                <a:latin typeface="+mj-lt"/>
              </a:rPr>
              <a:t>Mangalia</a:t>
            </a:r>
            <a:br>
              <a:rPr lang="nl-NL" sz="2400" dirty="0">
                <a:latin typeface="+mj-lt"/>
              </a:rPr>
            </a:br>
            <a:endParaRPr lang="nl-NL" sz="2400" dirty="0">
              <a:latin typeface="+mj-lt"/>
            </a:endParaRPr>
          </a:p>
          <a:p>
            <a:pPr marL="342900" indent="-342900">
              <a:buBlip>
                <a:blip r:embed="rId3"/>
              </a:buBlip>
            </a:pPr>
            <a:r>
              <a:rPr lang="nl-NL" sz="2400" b="1" dirty="0">
                <a:latin typeface="+mj-lt"/>
              </a:rPr>
              <a:t>France</a:t>
            </a:r>
            <a:br>
              <a:rPr lang="nl-NL" sz="2400" b="1" dirty="0">
                <a:latin typeface="+mj-lt"/>
              </a:rPr>
            </a:br>
            <a:r>
              <a:rPr lang="nl-NL" sz="2400" dirty="0">
                <a:latin typeface="+mj-lt"/>
              </a:rPr>
              <a:t>La </a:t>
            </a:r>
            <a:r>
              <a:rPr lang="nl-NL" sz="2400" dirty="0" err="1">
                <a:latin typeface="+mj-lt"/>
              </a:rPr>
              <a:t>Ciotat</a:t>
            </a:r>
            <a:br>
              <a:rPr lang="nl-NL" sz="2400" dirty="0">
                <a:latin typeface="+mj-lt"/>
              </a:rPr>
            </a:br>
            <a:endParaRPr lang="nl-NL" sz="2400" dirty="0">
              <a:latin typeface="+mj-lt"/>
            </a:endParaRPr>
          </a:p>
          <a:p>
            <a:pPr marL="342900" indent="-342900">
              <a:buBlip>
                <a:blip r:embed="rId3"/>
              </a:buBlip>
            </a:pPr>
            <a:r>
              <a:rPr lang="nl-NL" sz="2400" b="1" dirty="0">
                <a:latin typeface="+mj-lt"/>
              </a:rPr>
              <a:t>Vietnam</a:t>
            </a:r>
            <a:br>
              <a:rPr lang="nl-NL" sz="2400" b="1" dirty="0">
                <a:latin typeface="+mj-lt"/>
              </a:rPr>
            </a:br>
            <a:r>
              <a:rPr lang="nl-NL" sz="2400" dirty="0">
                <a:latin typeface="+mj-lt"/>
              </a:rPr>
              <a:t>Hai Phong</a:t>
            </a:r>
          </a:p>
        </p:txBody>
      </p:sp>
      <p:cxnSp>
        <p:nvCxnSpPr>
          <p:cNvPr id="4" name="Rechte verbindingslijn met pijl 3"/>
          <p:cNvCxnSpPr/>
          <p:nvPr/>
        </p:nvCxnSpPr>
        <p:spPr>
          <a:xfrm flipH="1">
            <a:off x="5327374" y="795130"/>
            <a:ext cx="3286592" cy="215480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7" name="Rechte verbindingslijn met pijl 6"/>
          <p:cNvCxnSpPr/>
          <p:nvPr/>
        </p:nvCxnSpPr>
        <p:spPr>
          <a:xfrm flipH="1">
            <a:off x="5716988" y="2568271"/>
            <a:ext cx="2775566" cy="54864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0" name="Rechte verbindingslijn met pijl 9"/>
          <p:cNvCxnSpPr/>
          <p:nvPr/>
        </p:nvCxnSpPr>
        <p:spPr>
          <a:xfrm flipH="1" flipV="1">
            <a:off x="5255812" y="3244132"/>
            <a:ext cx="3358154" cy="73947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4" name="Rechte verbindingslijn met pijl 13"/>
          <p:cNvCxnSpPr/>
          <p:nvPr/>
        </p:nvCxnSpPr>
        <p:spPr>
          <a:xfrm flipH="1" flipV="1">
            <a:off x="7211833" y="3768918"/>
            <a:ext cx="1402133" cy="131991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84565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46168" y="331471"/>
            <a:ext cx="9603642" cy="792040"/>
          </a:xfrm>
        </p:spPr>
        <p:txBody>
          <a:bodyPr/>
          <a:lstStyle/>
          <a:p>
            <a:r>
              <a:rPr lang="nl-NL" dirty="0" err="1"/>
              <a:t>Our</a:t>
            </a:r>
            <a:r>
              <a:rPr lang="nl-NL" dirty="0"/>
              <a:t> </a:t>
            </a:r>
            <a:r>
              <a:rPr lang="nl-NL" dirty="0" err="1"/>
              <a:t>customers</a:t>
            </a:r>
            <a:r>
              <a:rPr lang="nl-NL" dirty="0"/>
              <a:t> </a:t>
            </a:r>
            <a:br>
              <a:rPr lang="nl-NL" dirty="0"/>
            </a:br>
            <a:r>
              <a:rPr lang="nl-NL" sz="2400" dirty="0" err="1"/>
              <a:t>Whom</a:t>
            </a:r>
            <a:r>
              <a:rPr lang="nl-NL" sz="2400" dirty="0"/>
              <a:t> we </a:t>
            </a:r>
            <a:r>
              <a:rPr lang="nl-NL" sz="2400" dirty="0" err="1"/>
              <a:t>connect</a:t>
            </a:r>
            <a:endParaRPr lang="nl-NL" sz="2400" dirty="0"/>
          </a:p>
        </p:txBody>
      </p:sp>
      <p:pic>
        <p:nvPicPr>
          <p:cNvPr id="4" name="Picture 3"/>
          <p:cNvPicPr>
            <a:picLocks noChangeAspect="1"/>
          </p:cNvPicPr>
          <p:nvPr/>
        </p:nvPicPr>
        <p:blipFill>
          <a:blip r:embed="rId2"/>
          <a:srcRect/>
          <a:stretch>
            <a:fillRect/>
          </a:stretch>
        </p:blipFill>
        <p:spPr>
          <a:xfrm>
            <a:off x="2235994" y="1508333"/>
            <a:ext cx="1275863" cy="743692"/>
          </a:xfrm>
          <a:prstGeom prst="rect">
            <a:avLst/>
          </a:prstGeom>
        </p:spPr>
      </p:pic>
      <p:pic>
        <p:nvPicPr>
          <p:cNvPr id="7" name="Picture 6"/>
          <p:cNvPicPr>
            <a:picLocks noChangeAspect="1"/>
          </p:cNvPicPr>
          <p:nvPr/>
        </p:nvPicPr>
        <p:blipFill>
          <a:blip r:embed="rId3"/>
          <a:srcRect/>
          <a:stretch>
            <a:fillRect/>
          </a:stretch>
        </p:blipFill>
        <p:spPr>
          <a:xfrm>
            <a:off x="9804187" y="3102439"/>
            <a:ext cx="1791873" cy="933256"/>
          </a:xfrm>
          <a:prstGeom prst="rect">
            <a:avLst/>
          </a:prstGeom>
        </p:spPr>
      </p:pic>
      <p:pic>
        <p:nvPicPr>
          <p:cNvPr id="8" name="Picture 7"/>
          <p:cNvPicPr>
            <a:picLocks noChangeAspect="1"/>
          </p:cNvPicPr>
          <p:nvPr/>
        </p:nvPicPr>
        <p:blipFill>
          <a:blip r:embed="rId4"/>
          <a:srcRect/>
          <a:stretch>
            <a:fillRect/>
          </a:stretch>
        </p:blipFill>
        <p:spPr>
          <a:xfrm>
            <a:off x="4656481" y="2238019"/>
            <a:ext cx="1589135" cy="942735"/>
          </a:xfrm>
          <a:prstGeom prst="rect">
            <a:avLst/>
          </a:prstGeom>
        </p:spPr>
      </p:pic>
      <p:pic>
        <p:nvPicPr>
          <p:cNvPr id="9" name="Picture 8"/>
          <p:cNvPicPr>
            <a:picLocks noChangeAspect="1"/>
          </p:cNvPicPr>
          <p:nvPr/>
        </p:nvPicPr>
        <p:blipFill>
          <a:blip r:embed="rId5"/>
          <a:srcRect/>
          <a:stretch>
            <a:fillRect/>
          </a:stretch>
        </p:blipFill>
        <p:spPr>
          <a:xfrm>
            <a:off x="4451022" y="3362741"/>
            <a:ext cx="1804613" cy="638188"/>
          </a:xfrm>
          <a:prstGeom prst="rect">
            <a:avLst/>
          </a:prstGeom>
        </p:spPr>
      </p:pic>
      <p:pic>
        <p:nvPicPr>
          <p:cNvPr id="10" name="Picture 9"/>
          <p:cNvPicPr>
            <a:picLocks noChangeAspect="1"/>
          </p:cNvPicPr>
          <p:nvPr/>
        </p:nvPicPr>
        <p:blipFill>
          <a:blip r:embed="rId6"/>
          <a:srcRect/>
          <a:stretch>
            <a:fillRect/>
          </a:stretch>
        </p:blipFill>
        <p:spPr>
          <a:xfrm>
            <a:off x="8981104" y="4125021"/>
            <a:ext cx="856516" cy="791893"/>
          </a:xfrm>
          <a:prstGeom prst="rect">
            <a:avLst/>
          </a:prstGeom>
        </p:spPr>
      </p:pic>
      <p:pic>
        <p:nvPicPr>
          <p:cNvPr id="11" name="Picture 10"/>
          <p:cNvPicPr>
            <a:picLocks noChangeAspect="1"/>
          </p:cNvPicPr>
          <p:nvPr/>
        </p:nvPicPr>
        <p:blipFill>
          <a:blip r:embed="rId7"/>
          <a:srcRect/>
          <a:stretch>
            <a:fillRect/>
          </a:stretch>
        </p:blipFill>
        <p:spPr>
          <a:xfrm>
            <a:off x="10575271" y="4809472"/>
            <a:ext cx="1022444" cy="1017627"/>
          </a:xfrm>
          <a:prstGeom prst="rect">
            <a:avLst/>
          </a:prstGeom>
        </p:spPr>
      </p:pic>
      <p:pic>
        <p:nvPicPr>
          <p:cNvPr id="12" name="Picture 11"/>
          <p:cNvPicPr>
            <a:picLocks noChangeAspect="1"/>
          </p:cNvPicPr>
          <p:nvPr/>
        </p:nvPicPr>
        <p:blipFill>
          <a:blip r:embed="rId8"/>
          <a:srcRect/>
          <a:stretch>
            <a:fillRect/>
          </a:stretch>
        </p:blipFill>
        <p:spPr>
          <a:xfrm>
            <a:off x="2365199" y="5174497"/>
            <a:ext cx="1774896" cy="481482"/>
          </a:xfrm>
          <a:prstGeom prst="rect">
            <a:avLst/>
          </a:prstGeom>
        </p:spPr>
      </p:pic>
      <p:pic>
        <p:nvPicPr>
          <p:cNvPr id="13" name="Picture 12"/>
          <p:cNvPicPr>
            <a:picLocks noChangeAspect="1"/>
          </p:cNvPicPr>
          <p:nvPr/>
        </p:nvPicPr>
        <p:blipFill>
          <a:blip r:embed="rId9"/>
          <a:srcRect/>
          <a:stretch>
            <a:fillRect/>
          </a:stretch>
        </p:blipFill>
        <p:spPr>
          <a:xfrm>
            <a:off x="6489707" y="5279719"/>
            <a:ext cx="1062393" cy="376260"/>
          </a:xfrm>
          <a:prstGeom prst="rect">
            <a:avLst/>
          </a:prstGeom>
        </p:spPr>
      </p:pic>
      <p:pic>
        <p:nvPicPr>
          <p:cNvPr id="14" name="Picture 13"/>
          <p:cNvPicPr>
            <a:picLocks noChangeAspect="1"/>
          </p:cNvPicPr>
          <p:nvPr/>
        </p:nvPicPr>
        <p:blipFill>
          <a:blip r:embed="rId10"/>
          <a:srcRect/>
          <a:stretch>
            <a:fillRect/>
          </a:stretch>
        </p:blipFill>
        <p:spPr>
          <a:xfrm>
            <a:off x="4628364" y="5201816"/>
            <a:ext cx="1335700" cy="566176"/>
          </a:xfrm>
          <a:prstGeom prst="rect">
            <a:avLst/>
          </a:prstGeom>
        </p:spPr>
      </p:pic>
      <p:pic>
        <p:nvPicPr>
          <p:cNvPr id="15" name="Picture 14"/>
          <p:cNvPicPr>
            <a:picLocks noChangeAspect="1"/>
          </p:cNvPicPr>
          <p:nvPr/>
        </p:nvPicPr>
        <p:blipFill>
          <a:blip r:embed="rId11"/>
          <a:srcRect/>
          <a:stretch>
            <a:fillRect/>
          </a:stretch>
        </p:blipFill>
        <p:spPr>
          <a:xfrm>
            <a:off x="10183036" y="4376627"/>
            <a:ext cx="1413024" cy="254192"/>
          </a:xfrm>
          <a:prstGeom prst="rect">
            <a:avLst/>
          </a:prstGeom>
        </p:spPr>
      </p:pic>
      <p:pic>
        <p:nvPicPr>
          <p:cNvPr id="16" name="Picture 16"/>
          <p:cNvPicPr>
            <a:picLocks noChangeAspect="1"/>
          </p:cNvPicPr>
          <p:nvPr/>
        </p:nvPicPr>
        <p:blipFill>
          <a:blip r:embed="rId12"/>
          <a:srcRect/>
          <a:stretch>
            <a:fillRect/>
          </a:stretch>
        </p:blipFill>
        <p:spPr>
          <a:xfrm>
            <a:off x="3795812" y="4198043"/>
            <a:ext cx="1740988" cy="611429"/>
          </a:xfrm>
          <a:prstGeom prst="rect">
            <a:avLst/>
          </a:prstGeom>
        </p:spPr>
      </p:pic>
      <p:pic>
        <p:nvPicPr>
          <p:cNvPr id="17" name="Picture 17"/>
          <p:cNvPicPr>
            <a:picLocks noChangeAspect="1"/>
          </p:cNvPicPr>
          <p:nvPr/>
        </p:nvPicPr>
        <p:blipFill>
          <a:blip r:embed="rId13"/>
          <a:srcRect/>
          <a:stretch>
            <a:fillRect/>
          </a:stretch>
        </p:blipFill>
        <p:spPr>
          <a:xfrm>
            <a:off x="8194918" y="5215625"/>
            <a:ext cx="1524531" cy="538558"/>
          </a:xfrm>
          <a:prstGeom prst="rect">
            <a:avLst/>
          </a:prstGeom>
        </p:spPr>
      </p:pic>
      <p:pic>
        <p:nvPicPr>
          <p:cNvPr id="18" name="Picture 18"/>
          <p:cNvPicPr>
            <a:picLocks noChangeAspect="1"/>
          </p:cNvPicPr>
          <p:nvPr/>
        </p:nvPicPr>
        <p:blipFill>
          <a:blip r:embed="rId14"/>
          <a:srcRect/>
          <a:stretch>
            <a:fillRect/>
          </a:stretch>
        </p:blipFill>
        <p:spPr>
          <a:xfrm>
            <a:off x="2246168" y="3483260"/>
            <a:ext cx="1897306" cy="387494"/>
          </a:xfrm>
          <a:prstGeom prst="rect">
            <a:avLst/>
          </a:prstGeom>
        </p:spPr>
      </p:pic>
      <p:pic>
        <p:nvPicPr>
          <p:cNvPr id="19" name="Picture 19"/>
          <p:cNvPicPr>
            <a:picLocks noChangeAspect="1"/>
          </p:cNvPicPr>
          <p:nvPr/>
        </p:nvPicPr>
        <p:blipFill>
          <a:blip r:embed="rId15"/>
          <a:srcRect/>
          <a:stretch>
            <a:fillRect/>
          </a:stretch>
        </p:blipFill>
        <p:spPr>
          <a:xfrm>
            <a:off x="2246168" y="2447290"/>
            <a:ext cx="1934102" cy="556388"/>
          </a:xfrm>
          <a:prstGeom prst="rect">
            <a:avLst/>
          </a:prstGeom>
        </p:spPr>
      </p:pic>
      <p:pic>
        <p:nvPicPr>
          <p:cNvPr id="23" name="Afbeelding 2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410205" y="3919498"/>
            <a:ext cx="1168451" cy="1168451"/>
          </a:xfrm>
          <a:prstGeom prst="rect">
            <a:avLst/>
          </a:prstGeom>
        </p:spPr>
      </p:pic>
      <p:pic>
        <p:nvPicPr>
          <p:cNvPr id="24" name="Afbeelding 2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194918" y="2963514"/>
            <a:ext cx="1495292" cy="1191469"/>
          </a:xfrm>
          <a:prstGeom prst="rect">
            <a:avLst/>
          </a:prstGeom>
        </p:spPr>
      </p:pic>
      <p:sp>
        <p:nvSpPr>
          <p:cNvPr id="22" name="AutoShape 2" descr="Damen Yachting – Your World in Rang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27" name="Afbeelding 2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896612" y="1499002"/>
            <a:ext cx="4221040" cy="709937"/>
          </a:xfrm>
          <a:prstGeom prst="rect">
            <a:avLst/>
          </a:prstGeom>
        </p:spPr>
      </p:pic>
      <p:pic>
        <p:nvPicPr>
          <p:cNvPr id="3" name="Afbeelding 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855238" y="2455293"/>
            <a:ext cx="2272638" cy="468301"/>
          </a:xfrm>
          <a:prstGeom prst="rect">
            <a:avLst/>
          </a:prstGeom>
        </p:spPr>
      </p:pic>
      <p:pic>
        <p:nvPicPr>
          <p:cNvPr id="6" name="Afbeelding 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566841" y="1359433"/>
            <a:ext cx="3291020" cy="1023327"/>
          </a:xfrm>
          <a:prstGeom prst="rect">
            <a:avLst/>
          </a:prstGeom>
        </p:spPr>
      </p:pic>
      <p:pic>
        <p:nvPicPr>
          <p:cNvPr id="25" name="Afbeelding 2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837620" y="2219019"/>
            <a:ext cx="1640873" cy="805053"/>
          </a:xfrm>
          <a:prstGeom prst="rect">
            <a:avLst/>
          </a:prstGeom>
        </p:spPr>
      </p:pic>
      <p:pic>
        <p:nvPicPr>
          <p:cNvPr id="26" name="Afbeelding 2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831188" y="4125021"/>
            <a:ext cx="1206714" cy="820566"/>
          </a:xfrm>
          <a:prstGeom prst="rect">
            <a:avLst/>
          </a:prstGeom>
        </p:spPr>
      </p:pic>
      <p:pic>
        <p:nvPicPr>
          <p:cNvPr id="28" name="Afbeelding 27"/>
          <p:cNvPicPr>
            <a:picLocks noChangeAspect="1"/>
          </p:cNvPicPr>
          <p:nvPr/>
        </p:nvPicPr>
        <p:blipFill rotWithShape="1">
          <a:blip r:embed="rId23">
            <a:extLst>
              <a:ext uri="{28A0092B-C50C-407E-A947-70E740481C1C}">
                <a14:useLocalDpi xmlns:a14="http://schemas.microsoft.com/office/drawing/2010/main" val="0"/>
              </a:ext>
            </a:extLst>
          </a:blip>
          <a:srcRect t="23895" b="31080"/>
          <a:stretch/>
        </p:blipFill>
        <p:spPr>
          <a:xfrm>
            <a:off x="6579198" y="3268966"/>
            <a:ext cx="1542479" cy="694486"/>
          </a:xfrm>
          <a:prstGeom prst="rect">
            <a:avLst/>
          </a:prstGeom>
        </p:spPr>
      </p:pic>
      <p:pic>
        <p:nvPicPr>
          <p:cNvPr id="29" name="Afbeelding 28"/>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363656" y="4169475"/>
            <a:ext cx="1283091" cy="686453"/>
          </a:xfrm>
          <a:prstGeom prst="rect">
            <a:avLst/>
          </a:prstGeom>
        </p:spPr>
      </p:pic>
    </p:spTree>
    <p:extLst>
      <p:ext uri="{BB962C8B-B14F-4D97-AF65-F5344CB8AC3E}">
        <p14:creationId xmlns:p14="http://schemas.microsoft.com/office/powerpoint/2010/main" val="2782571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87651" y="343218"/>
            <a:ext cx="9603642" cy="792040"/>
          </a:xfrm>
        </p:spPr>
        <p:txBody>
          <a:bodyPr/>
          <a:lstStyle/>
          <a:p>
            <a:r>
              <a:rPr lang="nl-NL" dirty="0"/>
              <a:t>Yachting</a:t>
            </a:r>
            <a:br>
              <a:rPr lang="nl-NL" dirty="0"/>
            </a:br>
            <a:br>
              <a:rPr lang="nl-NL" dirty="0"/>
            </a:br>
            <a:br>
              <a:rPr lang="nl-NL" dirty="0"/>
            </a:br>
            <a:endParaRPr lang="nl-NL" dirty="0"/>
          </a:p>
        </p:txBody>
      </p:sp>
      <p:grpSp>
        <p:nvGrpSpPr>
          <p:cNvPr id="10" name="Groep 9"/>
          <p:cNvGrpSpPr/>
          <p:nvPr/>
        </p:nvGrpSpPr>
        <p:grpSpPr>
          <a:xfrm>
            <a:off x="2072578" y="1555011"/>
            <a:ext cx="9642211" cy="4155336"/>
            <a:chOff x="-30857" y="4580269"/>
            <a:chExt cx="17956787" cy="8430353"/>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69676" y="4580269"/>
              <a:ext cx="4936349" cy="4134846"/>
            </a:xfrm>
            <a:prstGeom prst="rect">
              <a:avLst/>
            </a:prstGeom>
          </p:spPr>
        </p:pic>
        <p:pic>
          <p:nvPicPr>
            <p:cNvPr id="5" name="Picture 5"/>
            <p:cNvPicPr>
              <a:picLocks noChangeAspect="1"/>
            </p:cNvPicPr>
            <p:nvPr/>
          </p:nvPicPr>
          <p:blipFill>
            <a:blip r:embed="rId3"/>
            <a:srcRect t="1333" b="1333"/>
            <a:stretch>
              <a:fillRect/>
            </a:stretch>
          </p:blipFill>
          <p:spPr>
            <a:xfrm>
              <a:off x="5943719" y="4580269"/>
              <a:ext cx="5664173" cy="4134846"/>
            </a:xfrm>
            <a:prstGeom prst="rect">
              <a:avLst/>
            </a:prstGeom>
          </p:spPr>
        </p:pic>
        <p:pic>
          <p:nvPicPr>
            <p:cNvPr id="6" name="Picture 6"/>
            <p:cNvPicPr>
              <a:picLocks noChangeAspect="1"/>
            </p:cNvPicPr>
            <p:nvPr/>
          </p:nvPicPr>
          <p:blipFill>
            <a:blip r:embed="rId4"/>
            <a:srcRect l="11472" r="11472"/>
            <a:stretch>
              <a:fillRect/>
            </a:stretch>
          </p:blipFill>
          <p:spPr>
            <a:xfrm>
              <a:off x="12261757" y="4580269"/>
              <a:ext cx="5664173" cy="4134846"/>
            </a:xfrm>
            <a:prstGeom prst="rect">
              <a:avLst/>
            </a:prstGeom>
          </p:spPr>
        </p:pic>
        <p:sp>
          <p:nvSpPr>
            <p:cNvPr id="7" name="TextBox 8"/>
            <p:cNvSpPr txBox="1"/>
            <p:nvPr/>
          </p:nvSpPr>
          <p:spPr>
            <a:xfrm>
              <a:off x="-30857" y="8851481"/>
              <a:ext cx="4716081" cy="4159141"/>
            </a:xfrm>
            <a:prstGeom prst="rect">
              <a:avLst/>
            </a:prstGeom>
          </p:spPr>
          <p:txBody>
            <a:bodyPr lIns="0" tIns="0" rIns="0" bIns="0" rtlCol="0" anchor="t">
              <a:spAutoFit/>
            </a:bodyPr>
            <a:lstStyle/>
            <a:p>
              <a:pPr marL="388622" lvl="1" indent="-194311">
                <a:lnSpc>
                  <a:spcPts val="2700"/>
                </a:lnSpc>
                <a:buClr>
                  <a:srgbClr val="FF0000"/>
                </a:buClr>
                <a:buFont typeface="Arial"/>
                <a:buChar char="•"/>
              </a:pPr>
              <a:r>
                <a:rPr lang="en-US" sz="1800" dirty="0" err="1">
                  <a:solidFill>
                    <a:srgbClr val="000000"/>
                  </a:solidFill>
                  <a:latin typeface="+mj-lt"/>
                </a:rPr>
                <a:t>Amels</a:t>
              </a:r>
              <a:r>
                <a:rPr lang="en-US" sz="1800" dirty="0">
                  <a:solidFill>
                    <a:srgbClr val="000000"/>
                  </a:solidFill>
                  <a:latin typeface="+mj-lt"/>
                </a:rPr>
                <a:t> 60 series</a:t>
              </a:r>
            </a:p>
            <a:p>
              <a:pPr marL="388622" lvl="1" indent="-194311">
                <a:lnSpc>
                  <a:spcPts val="2700"/>
                </a:lnSpc>
                <a:buClr>
                  <a:srgbClr val="FF0000"/>
                </a:buClr>
                <a:buFont typeface="Arial"/>
                <a:buChar char="•"/>
              </a:pPr>
              <a:r>
                <a:rPr lang="en-US" sz="1800" dirty="0">
                  <a:solidFill>
                    <a:srgbClr val="000000"/>
                  </a:solidFill>
                  <a:latin typeface="+mj-lt"/>
                </a:rPr>
                <a:t>Super Yacht (120m)</a:t>
              </a:r>
            </a:p>
            <a:p>
              <a:pPr marL="388620" lvl="1" indent="-194310">
                <a:lnSpc>
                  <a:spcPts val="2699"/>
                </a:lnSpc>
                <a:buClr>
                  <a:srgbClr val="FF0000"/>
                </a:buClr>
                <a:buFont typeface="Arial"/>
                <a:buChar char="•"/>
              </a:pPr>
              <a:r>
                <a:rPr lang="en-US" sz="1800" dirty="0">
                  <a:solidFill>
                    <a:srgbClr val="000000"/>
                  </a:solidFill>
                  <a:latin typeface="+mj-lt"/>
                </a:rPr>
                <a:t>Newbuild: C</a:t>
              </a:r>
              <a:r>
                <a:rPr lang="en-US" dirty="0">
                  <a:latin typeface="+mj-lt"/>
                </a:rPr>
                <a:t>omplete electrical, Nav-Com and AV-IT systems installation </a:t>
              </a:r>
              <a:endParaRPr lang="en-US" sz="1800" dirty="0">
                <a:solidFill>
                  <a:srgbClr val="000000"/>
                </a:solidFill>
                <a:latin typeface="+mj-lt"/>
              </a:endParaRPr>
            </a:p>
          </p:txBody>
        </p:sp>
        <p:sp>
          <p:nvSpPr>
            <p:cNvPr id="8" name="TextBox 9"/>
            <p:cNvSpPr txBox="1"/>
            <p:nvPr/>
          </p:nvSpPr>
          <p:spPr>
            <a:xfrm>
              <a:off x="5522704" y="8851481"/>
              <a:ext cx="4716081" cy="3512349"/>
            </a:xfrm>
            <a:prstGeom prst="rect">
              <a:avLst/>
            </a:prstGeom>
          </p:spPr>
          <p:txBody>
            <a:bodyPr lIns="0" tIns="0" rIns="0" bIns="0" rtlCol="0" anchor="t">
              <a:spAutoFit/>
            </a:bodyPr>
            <a:lstStyle/>
            <a:p>
              <a:pPr marL="388622" lvl="1" indent="-194311">
                <a:lnSpc>
                  <a:spcPts val="2700"/>
                </a:lnSpc>
                <a:buClr>
                  <a:srgbClr val="FF0000"/>
                </a:buClr>
                <a:buFont typeface="Arial"/>
                <a:buChar char="•"/>
              </a:pPr>
              <a:r>
                <a:rPr lang="en-US" sz="1799" dirty="0">
                  <a:solidFill>
                    <a:srgbClr val="000000"/>
                  </a:solidFill>
                  <a:latin typeface="+mj-lt"/>
                </a:rPr>
                <a:t>Black Pearl</a:t>
              </a:r>
            </a:p>
            <a:p>
              <a:pPr marL="388622" lvl="1" indent="-194311">
                <a:lnSpc>
                  <a:spcPts val="2700"/>
                </a:lnSpc>
                <a:buClr>
                  <a:srgbClr val="FF0000"/>
                </a:buClr>
                <a:buFont typeface="Arial"/>
                <a:buChar char="•"/>
              </a:pPr>
              <a:r>
                <a:rPr lang="en-US" sz="1800" dirty="0">
                  <a:solidFill>
                    <a:srgbClr val="000000"/>
                  </a:solidFill>
                  <a:latin typeface="+mj-lt"/>
                </a:rPr>
                <a:t>Sailing Yacht (106m)</a:t>
              </a:r>
            </a:p>
            <a:p>
              <a:pPr marL="388620" lvl="1" indent="-194310">
                <a:lnSpc>
                  <a:spcPts val="2699"/>
                </a:lnSpc>
                <a:buClr>
                  <a:srgbClr val="FF0000"/>
                </a:buClr>
                <a:buFont typeface="Arial"/>
                <a:buChar char="•"/>
              </a:pPr>
              <a:r>
                <a:rPr lang="en-US" sz="1800" dirty="0">
                  <a:solidFill>
                    <a:srgbClr val="000000"/>
                  </a:solidFill>
                  <a:latin typeface="+mj-lt"/>
                </a:rPr>
                <a:t>Newbuild: System Integration; Complete Electrical Installation</a:t>
              </a:r>
            </a:p>
          </p:txBody>
        </p:sp>
        <p:sp>
          <p:nvSpPr>
            <p:cNvPr id="9" name="TextBox 10"/>
            <p:cNvSpPr txBox="1"/>
            <p:nvPr/>
          </p:nvSpPr>
          <p:spPr>
            <a:xfrm>
              <a:off x="11893561" y="8851481"/>
              <a:ext cx="4716081" cy="2809880"/>
            </a:xfrm>
            <a:prstGeom prst="rect">
              <a:avLst/>
            </a:prstGeom>
          </p:spPr>
          <p:txBody>
            <a:bodyPr lIns="0" tIns="0" rIns="0" bIns="0" rtlCol="0" anchor="t">
              <a:spAutoFit/>
            </a:bodyPr>
            <a:lstStyle/>
            <a:p>
              <a:pPr marL="388622" lvl="1" indent="-194311">
                <a:lnSpc>
                  <a:spcPts val="2700"/>
                </a:lnSpc>
                <a:buClr>
                  <a:srgbClr val="FF0000"/>
                </a:buClr>
                <a:buFont typeface="Arial"/>
                <a:buChar char="•"/>
              </a:pPr>
              <a:r>
                <a:rPr lang="en-US" sz="1800" dirty="0" err="1">
                  <a:solidFill>
                    <a:srgbClr val="000000"/>
                  </a:solidFill>
                  <a:latin typeface="+mj-lt"/>
                </a:rPr>
                <a:t>SeaXplorer</a:t>
              </a:r>
              <a:r>
                <a:rPr lang="en-US" sz="1800" dirty="0">
                  <a:solidFill>
                    <a:srgbClr val="000000"/>
                  </a:solidFill>
                  <a:latin typeface="+mj-lt"/>
                </a:rPr>
                <a:t> La </a:t>
              </a:r>
              <a:r>
                <a:rPr lang="en-US" sz="1800" dirty="0" err="1">
                  <a:solidFill>
                    <a:srgbClr val="000000"/>
                  </a:solidFill>
                  <a:latin typeface="+mj-lt"/>
                </a:rPr>
                <a:t>Datcha</a:t>
              </a:r>
              <a:endParaRPr lang="en-US" sz="1800" dirty="0">
                <a:solidFill>
                  <a:srgbClr val="000000"/>
                </a:solidFill>
                <a:latin typeface="+mj-lt"/>
              </a:endParaRPr>
            </a:p>
            <a:p>
              <a:pPr marL="388622" lvl="1" indent="-194311">
                <a:lnSpc>
                  <a:spcPts val="2700"/>
                </a:lnSpc>
                <a:buClr>
                  <a:srgbClr val="FF0000"/>
                </a:buClr>
                <a:buFont typeface="Arial"/>
                <a:buChar char="•"/>
              </a:pPr>
              <a:r>
                <a:rPr lang="en-US" sz="1800" dirty="0">
                  <a:solidFill>
                    <a:srgbClr val="000000"/>
                  </a:solidFill>
                  <a:latin typeface="+mj-lt"/>
                </a:rPr>
                <a:t>Expedition Yacht (77m)</a:t>
              </a:r>
            </a:p>
            <a:p>
              <a:pPr marL="388620" lvl="1" indent="-194310">
                <a:lnSpc>
                  <a:spcPts val="2699"/>
                </a:lnSpc>
                <a:buClr>
                  <a:srgbClr val="FF0000"/>
                </a:buClr>
                <a:buFont typeface="Arial"/>
                <a:buChar char="•"/>
              </a:pPr>
              <a:r>
                <a:rPr lang="en-US" sz="1800" dirty="0">
                  <a:solidFill>
                    <a:srgbClr val="000000"/>
                  </a:solidFill>
                  <a:latin typeface="+mj-lt"/>
                </a:rPr>
                <a:t>Newbuild: AVIT system; CCTV system</a:t>
              </a:r>
            </a:p>
          </p:txBody>
        </p:sp>
      </p:grpSp>
    </p:spTree>
    <p:extLst>
      <p:ext uri="{BB962C8B-B14F-4D97-AF65-F5344CB8AC3E}">
        <p14:creationId xmlns:p14="http://schemas.microsoft.com/office/powerpoint/2010/main" val="3799206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58852" y="339523"/>
            <a:ext cx="9603642" cy="792040"/>
          </a:xfrm>
        </p:spPr>
        <p:txBody>
          <a:bodyPr/>
          <a:lstStyle/>
          <a:p>
            <a:r>
              <a:rPr lang="en-US" dirty="0"/>
              <a:t>Dredging, Offshore &amp; Transport</a:t>
            </a:r>
            <a:br>
              <a:rPr lang="en-US" dirty="0"/>
            </a:br>
            <a:br>
              <a:rPr lang="en-US" dirty="0"/>
            </a:br>
            <a:endParaRPr lang="nl-NL" dirty="0"/>
          </a:p>
        </p:txBody>
      </p:sp>
      <p:grpSp>
        <p:nvGrpSpPr>
          <p:cNvPr id="10" name="Groep 9"/>
          <p:cNvGrpSpPr/>
          <p:nvPr/>
        </p:nvGrpSpPr>
        <p:grpSpPr>
          <a:xfrm>
            <a:off x="2202756" y="1545858"/>
            <a:ext cx="9384751" cy="4131426"/>
            <a:chOff x="-562229" y="4420315"/>
            <a:chExt cx="18203618" cy="8913156"/>
          </a:xfrm>
        </p:grpSpPr>
        <p:pic>
          <p:nvPicPr>
            <p:cNvPr id="6" name="Picture 6"/>
            <p:cNvPicPr>
              <a:picLocks noChangeAspect="1"/>
            </p:cNvPicPr>
            <p:nvPr/>
          </p:nvPicPr>
          <p:blipFill>
            <a:blip r:embed="rId2"/>
            <a:srcRect t="1360" b="1360"/>
            <a:stretch>
              <a:fillRect/>
            </a:stretch>
          </p:blipFill>
          <p:spPr>
            <a:xfrm>
              <a:off x="6231412" y="4420315"/>
              <a:ext cx="5664171" cy="4134846"/>
            </a:xfrm>
            <a:prstGeom prst="rect">
              <a:avLst/>
            </a:prstGeom>
          </p:spPr>
        </p:pic>
        <p:sp>
          <p:nvSpPr>
            <p:cNvPr id="7" name="TextBox 8"/>
            <p:cNvSpPr txBox="1"/>
            <p:nvPr/>
          </p:nvSpPr>
          <p:spPr>
            <a:xfrm>
              <a:off x="-562229" y="8851481"/>
              <a:ext cx="6507536" cy="4426657"/>
            </a:xfrm>
            <a:prstGeom prst="rect">
              <a:avLst/>
            </a:prstGeom>
          </p:spPr>
          <p:txBody>
            <a:bodyPr wrap="square" lIns="0" tIns="0" rIns="0" bIns="0" rtlCol="0" anchor="t">
              <a:spAutoFit/>
            </a:bodyPr>
            <a:lstStyle/>
            <a:p>
              <a:pPr marL="388622" lvl="1" indent="-194311">
                <a:lnSpc>
                  <a:spcPts val="2700"/>
                </a:lnSpc>
                <a:buClr>
                  <a:srgbClr val="FF0000"/>
                </a:buClr>
                <a:buFont typeface="Arial"/>
                <a:buChar char="•"/>
              </a:pPr>
              <a:r>
                <a:rPr lang="en-US" sz="1799" dirty="0">
                  <a:solidFill>
                    <a:srgbClr val="000000"/>
                  </a:solidFill>
                  <a:latin typeface="+mj-lt"/>
                </a:rPr>
                <a:t>DEME TSHD’s</a:t>
              </a:r>
            </a:p>
            <a:p>
              <a:pPr marL="388622" lvl="1" indent="-194311">
                <a:lnSpc>
                  <a:spcPts val="2700"/>
                </a:lnSpc>
                <a:buClr>
                  <a:srgbClr val="FF0000"/>
                </a:buClr>
                <a:buFont typeface="Arial"/>
                <a:buChar char="•"/>
              </a:pPr>
              <a:r>
                <a:rPr lang="en-US" dirty="0">
                  <a:solidFill>
                    <a:srgbClr val="000000"/>
                  </a:solidFill>
                  <a:latin typeface="+mj-lt"/>
                </a:rPr>
                <a:t>Refits: Automation systems, Dredge &amp; Control System (DCS), Draught and Loading Systems (ADLS), Suction Tube Systems (ASTS)</a:t>
              </a:r>
            </a:p>
          </p:txBody>
        </p:sp>
        <p:sp>
          <p:nvSpPr>
            <p:cNvPr id="8" name="TextBox 9"/>
            <p:cNvSpPr txBox="1"/>
            <p:nvPr/>
          </p:nvSpPr>
          <p:spPr>
            <a:xfrm>
              <a:off x="12414151" y="8851481"/>
              <a:ext cx="5227238" cy="4481990"/>
            </a:xfrm>
            <a:prstGeom prst="rect">
              <a:avLst/>
            </a:prstGeom>
          </p:spPr>
          <p:txBody>
            <a:bodyPr lIns="0" tIns="0" rIns="0" bIns="0" rtlCol="0" anchor="t">
              <a:spAutoFit/>
            </a:bodyPr>
            <a:lstStyle/>
            <a:p>
              <a:pPr marL="388622" lvl="1" indent="-194311">
                <a:lnSpc>
                  <a:spcPts val="2700"/>
                </a:lnSpc>
                <a:buClr>
                  <a:srgbClr val="FF0000"/>
                </a:buClr>
                <a:buFont typeface="Arial"/>
                <a:buChar char="•"/>
              </a:pPr>
              <a:r>
                <a:rPr lang="en-US" sz="1799" dirty="0">
                  <a:solidFill>
                    <a:srgbClr val="000000"/>
                  </a:solidFill>
                  <a:latin typeface="+mj-lt"/>
                </a:rPr>
                <a:t>Anchorage</a:t>
              </a:r>
            </a:p>
            <a:p>
              <a:pPr marL="388622" lvl="1" indent="-194311">
                <a:lnSpc>
                  <a:spcPts val="2700"/>
                </a:lnSpc>
                <a:buClr>
                  <a:srgbClr val="FF0000"/>
                </a:buClr>
                <a:buFont typeface="Arial"/>
                <a:buChar char="•"/>
              </a:pPr>
              <a:r>
                <a:rPr lang="en-US" sz="1800" dirty="0">
                  <a:solidFill>
                    <a:srgbClr val="000000"/>
                  </a:solidFill>
                  <a:latin typeface="+mj-lt"/>
                </a:rPr>
                <a:t>Trailing Suction Hopper Dredger (3000m3)</a:t>
              </a:r>
            </a:p>
            <a:p>
              <a:pPr marL="388620" lvl="1" indent="-194310">
                <a:lnSpc>
                  <a:spcPts val="2699"/>
                </a:lnSpc>
                <a:buClr>
                  <a:srgbClr val="FF0000"/>
                </a:buClr>
                <a:buFont typeface="Arial"/>
                <a:buChar char="•"/>
              </a:pPr>
              <a:r>
                <a:rPr lang="en-US" sz="1800" dirty="0">
                  <a:solidFill>
                    <a:srgbClr val="000000"/>
                  </a:solidFill>
                  <a:latin typeface="+mj-lt"/>
                </a:rPr>
                <a:t>Newbuild: Electrical Installation and Automation Systems</a:t>
              </a:r>
            </a:p>
          </p:txBody>
        </p:sp>
        <p:sp>
          <p:nvSpPr>
            <p:cNvPr id="9" name="TextBox 10"/>
            <p:cNvSpPr txBox="1"/>
            <p:nvPr/>
          </p:nvSpPr>
          <p:spPr>
            <a:xfrm>
              <a:off x="6231412" y="8851481"/>
              <a:ext cx="5227240" cy="4426657"/>
            </a:xfrm>
            <a:prstGeom prst="rect">
              <a:avLst/>
            </a:prstGeom>
          </p:spPr>
          <p:txBody>
            <a:bodyPr lIns="0" tIns="0" rIns="0" bIns="0" rtlCol="0" anchor="t">
              <a:spAutoFit/>
            </a:bodyPr>
            <a:lstStyle/>
            <a:p>
              <a:pPr marL="388622" lvl="1" indent="-194311">
                <a:lnSpc>
                  <a:spcPts val="2700"/>
                </a:lnSpc>
                <a:buClr>
                  <a:srgbClr val="FF0000"/>
                </a:buClr>
                <a:buFont typeface="Arial"/>
                <a:buChar char="•"/>
              </a:pPr>
              <a:r>
                <a:rPr lang="en-US" sz="1800" dirty="0">
                  <a:solidFill>
                    <a:srgbClr val="000000"/>
                  </a:solidFill>
                  <a:latin typeface="+mj-lt"/>
                </a:rPr>
                <a:t>Jumbo Javelin</a:t>
              </a:r>
            </a:p>
            <a:p>
              <a:pPr marL="388622" lvl="1" indent="-194311">
                <a:lnSpc>
                  <a:spcPts val="2700"/>
                </a:lnSpc>
                <a:buClr>
                  <a:srgbClr val="FF0000"/>
                </a:buClr>
                <a:buFont typeface="Arial"/>
                <a:buChar char="•"/>
              </a:pPr>
              <a:r>
                <a:rPr lang="en-US" sz="1800" dirty="0">
                  <a:solidFill>
                    <a:srgbClr val="000000"/>
                  </a:solidFill>
                  <a:latin typeface="+mj-lt"/>
                </a:rPr>
                <a:t>Heavy Load &amp; Crane vessel (144m)</a:t>
              </a:r>
            </a:p>
            <a:p>
              <a:pPr marL="388620" lvl="1" indent="-194310">
                <a:lnSpc>
                  <a:spcPts val="2699"/>
                </a:lnSpc>
                <a:buClr>
                  <a:srgbClr val="FF0000"/>
                </a:buClr>
                <a:buFont typeface="Arial"/>
                <a:buChar char="•"/>
              </a:pPr>
              <a:r>
                <a:rPr lang="en-US" sz="1800" dirty="0">
                  <a:solidFill>
                    <a:srgbClr val="000000"/>
                  </a:solidFill>
                  <a:latin typeface="+mj-lt"/>
                </a:rPr>
                <a:t>Refit: Distribution panels; modifications to AMCS and PMS</a:t>
              </a:r>
            </a:p>
          </p:txBody>
        </p:sp>
      </p:grpSp>
      <p:pic>
        <p:nvPicPr>
          <p:cNvPr id="11" name="Afbeelding 10" descr="Afbeelding met water, lucht, buiten, boot&#10;&#10;Automatisch gegenereerde beschrijving">
            <a:extLst>
              <a:ext uri="{FF2B5EF4-FFF2-40B4-BE49-F238E27FC236}">
                <a16:creationId xmlns:a16="http://schemas.microsoft.com/office/drawing/2014/main" id="{F0680580-880E-40A0-A849-6EAF137919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2640" y="1512416"/>
            <a:ext cx="2873473" cy="1916584"/>
          </a:xfrm>
          <a:prstGeom prst="rect">
            <a:avLst/>
          </a:prstGeom>
        </p:spPr>
      </p:pic>
      <p:pic>
        <p:nvPicPr>
          <p:cNvPr id="13" name="Afbeelding 12" descr="Afbeelding met lucht, buiten, boot, water&#10;&#10;Automatisch gegenereerde beschrijving">
            <a:extLst>
              <a:ext uri="{FF2B5EF4-FFF2-40B4-BE49-F238E27FC236}">
                <a16:creationId xmlns:a16="http://schemas.microsoft.com/office/drawing/2014/main" id="{B21653C1-9759-469A-A3B6-5B38E4DF7D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2756" y="1562579"/>
            <a:ext cx="3354916" cy="1883141"/>
          </a:xfrm>
          <a:prstGeom prst="rect">
            <a:avLst/>
          </a:prstGeom>
        </p:spPr>
      </p:pic>
    </p:spTree>
    <p:extLst>
      <p:ext uri="{BB962C8B-B14F-4D97-AF65-F5344CB8AC3E}">
        <p14:creationId xmlns:p14="http://schemas.microsoft.com/office/powerpoint/2010/main" val="789868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34330" y="331495"/>
            <a:ext cx="9603642" cy="792040"/>
          </a:xfrm>
        </p:spPr>
        <p:txBody>
          <a:bodyPr/>
          <a:lstStyle/>
          <a:p>
            <a:r>
              <a:rPr lang="nl-NL" dirty="0" err="1"/>
              <a:t>Naval</a:t>
            </a:r>
            <a:r>
              <a:rPr lang="nl-NL" dirty="0"/>
              <a:t> &amp; </a:t>
            </a:r>
            <a:r>
              <a:rPr lang="nl-NL" dirty="0" err="1"/>
              <a:t>Governmental</a:t>
            </a:r>
            <a:br>
              <a:rPr lang="nl-NL" dirty="0"/>
            </a:br>
            <a:br>
              <a:rPr lang="nl-NL" dirty="0"/>
            </a:br>
            <a:endParaRPr lang="nl-NL" dirty="0"/>
          </a:p>
        </p:txBody>
      </p:sp>
      <p:grpSp>
        <p:nvGrpSpPr>
          <p:cNvPr id="10" name="Groep 9"/>
          <p:cNvGrpSpPr/>
          <p:nvPr/>
        </p:nvGrpSpPr>
        <p:grpSpPr>
          <a:xfrm>
            <a:off x="2081088" y="1558567"/>
            <a:ext cx="9061494" cy="4112857"/>
            <a:chOff x="-23115" y="4627822"/>
            <a:chExt cx="16615764" cy="896609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50991" y="4627822"/>
              <a:ext cx="5664174" cy="4039740"/>
            </a:xfrm>
            <a:prstGeom prst="rect">
              <a:avLst/>
            </a:prstGeom>
          </p:spPr>
        </p:pic>
        <p:pic>
          <p:nvPicPr>
            <p:cNvPr id="5" name="Picture 5"/>
            <p:cNvPicPr>
              <a:picLocks noChangeAspect="1"/>
            </p:cNvPicPr>
            <p:nvPr/>
          </p:nvPicPr>
          <p:blipFill rotWithShape="1">
            <a:blip r:embed="rId3"/>
            <a:srcRect l="3686" r="5046"/>
            <a:stretch/>
          </p:blipFill>
          <p:spPr>
            <a:xfrm>
              <a:off x="6232613" y="4627822"/>
              <a:ext cx="5533892" cy="4039740"/>
            </a:xfrm>
            <a:prstGeom prst="rect">
              <a:avLst/>
            </a:prstGeom>
          </p:spPr>
        </p:pic>
        <p:sp>
          <p:nvSpPr>
            <p:cNvPr id="7" name="TextBox 8"/>
            <p:cNvSpPr txBox="1"/>
            <p:nvPr/>
          </p:nvSpPr>
          <p:spPr>
            <a:xfrm>
              <a:off x="-23115" y="9168416"/>
              <a:ext cx="4716079" cy="3623172"/>
            </a:xfrm>
            <a:prstGeom prst="rect">
              <a:avLst/>
            </a:prstGeom>
          </p:spPr>
          <p:txBody>
            <a:bodyPr lIns="0" tIns="0" rIns="0" bIns="0" rtlCol="0" anchor="t">
              <a:spAutoFit/>
            </a:bodyPr>
            <a:lstStyle/>
            <a:p>
              <a:pPr marL="388622" lvl="1" indent="-194311">
                <a:buClr>
                  <a:srgbClr val="FF0000"/>
                </a:buClr>
                <a:buFont typeface="Arial"/>
                <a:buChar char="•"/>
              </a:pPr>
              <a:r>
                <a:rPr lang="en-US" sz="1800" kern="700" dirty="0" err="1">
                  <a:solidFill>
                    <a:srgbClr val="000000"/>
                  </a:solidFill>
                  <a:latin typeface="+mj-lt"/>
                </a:rPr>
                <a:t>Zr</a:t>
              </a:r>
              <a:r>
                <a:rPr lang="en-US" sz="1800" kern="700" dirty="0">
                  <a:solidFill>
                    <a:srgbClr val="000000"/>
                  </a:solidFill>
                  <a:latin typeface="+mj-lt"/>
                </a:rPr>
                <a:t>. Ms. Den </a:t>
              </a:r>
              <a:r>
                <a:rPr lang="en-US" sz="1800" kern="700" dirty="0" err="1">
                  <a:solidFill>
                    <a:srgbClr val="000000"/>
                  </a:solidFill>
                  <a:latin typeface="+mj-lt"/>
                </a:rPr>
                <a:t>Helder</a:t>
              </a:r>
              <a:endParaRPr lang="en-US" sz="1800" kern="700" dirty="0">
                <a:solidFill>
                  <a:srgbClr val="000000"/>
                </a:solidFill>
                <a:latin typeface="+mj-lt"/>
              </a:endParaRPr>
            </a:p>
            <a:p>
              <a:pPr marL="388622" lvl="1" indent="-194311">
                <a:buClr>
                  <a:srgbClr val="FF0000"/>
                </a:buClr>
                <a:buFont typeface="Arial"/>
                <a:buChar char="•"/>
              </a:pPr>
              <a:r>
                <a:rPr lang="en-US" sz="1800" kern="700" dirty="0">
                  <a:solidFill>
                    <a:srgbClr val="000000"/>
                  </a:solidFill>
                  <a:latin typeface="+mj-lt"/>
                </a:rPr>
                <a:t>Combat Support </a:t>
              </a:r>
              <a:r>
                <a:rPr lang="en-US" kern="700" dirty="0">
                  <a:solidFill>
                    <a:srgbClr val="000000"/>
                  </a:solidFill>
                  <a:latin typeface="+mj-lt"/>
                </a:rPr>
                <a:t>Ship (179,5 meter)</a:t>
              </a:r>
              <a:endParaRPr lang="en-US" sz="1800" kern="700" dirty="0">
                <a:solidFill>
                  <a:srgbClr val="000000"/>
                </a:solidFill>
                <a:latin typeface="+mj-lt"/>
              </a:endParaRPr>
            </a:p>
            <a:p>
              <a:pPr marL="388620" lvl="1" indent="-194310">
                <a:buClr>
                  <a:srgbClr val="FF0000"/>
                </a:buClr>
                <a:buFont typeface="Arial"/>
                <a:buChar char="•"/>
              </a:pPr>
              <a:r>
                <a:rPr lang="en-US" sz="1800" kern="700" dirty="0">
                  <a:solidFill>
                    <a:srgbClr val="000000"/>
                  </a:solidFill>
                  <a:latin typeface="+mj-lt"/>
                </a:rPr>
                <a:t>Newbuild: </a:t>
              </a:r>
              <a:r>
                <a:rPr lang="en-US" kern="700" dirty="0">
                  <a:solidFill>
                    <a:srgbClr val="000000"/>
                  </a:solidFill>
                  <a:latin typeface="+mj-lt"/>
                </a:rPr>
                <a:t>installation activities, including of the military equipment</a:t>
              </a:r>
              <a:endParaRPr lang="en-US" sz="1800" kern="700" dirty="0">
                <a:solidFill>
                  <a:srgbClr val="000000"/>
                </a:solidFill>
                <a:latin typeface="+mj-lt"/>
              </a:endParaRPr>
            </a:p>
          </p:txBody>
        </p:sp>
        <p:sp>
          <p:nvSpPr>
            <p:cNvPr id="8" name="TextBox 9"/>
            <p:cNvSpPr txBox="1"/>
            <p:nvPr/>
          </p:nvSpPr>
          <p:spPr>
            <a:xfrm>
              <a:off x="5926728" y="9120864"/>
              <a:ext cx="4716078" cy="4227034"/>
            </a:xfrm>
            <a:prstGeom prst="rect">
              <a:avLst/>
            </a:prstGeom>
          </p:spPr>
          <p:txBody>
            <a:bodyPr lIns="0" tIns="0" rIns="0" bIns="0" rtlCol="0" anchor="t">
              <a:spAutoFit/>
            </a:bodyPr>
            <a:lstStyle/>
            <a:p>
              <a:pPr marL="388622" lvl="1" indent="-194311">
                <a:buClr>
                  <a:srgbClr val="FF0000"/>
                </a:buClr>
                <a:buFont typeface="Arial"/>
                <a:buChar char="•"/>
              </a:pPr>
              <a:r>
                <a:rPr lang="en-US" sz="1800" dirty="0" err="1">
                  <a:solidFill>
                    <a:srgbClr val="000000"/>
                  </a:solidFill>
                  <a:latin typeface="+mj-lt"/>
                </a:rPr>
                <a:t>Reformador</a:t>
              </a:r>
              <a:endParaRPr lang="en-US" sz="1800" dirty="0">
                <a:solidFill>
                  <a:srgbClr val="000000"/>
                </a:solidFill>
                <a:latin typeface="+mj-lt"/>
              </a:endParaRPr>
            </a:p>
            <a:p>
              <a:pPr marL="388622" lvl="1" indent="-194311">
                <a:buClr>
                  <a:srgbClr val="FF0000"/>
                </a:buClr>
                <a:buFont typeface="Arial"/>
                <a:buChar char="•"/>
              </a:pPr>
              <a:r>
                <a:rPr lang="en-US" sz="1800" dirty="0">
                  <a:solidFill>
                    <a:srgbClr val="000000"/>
                  </a:solidFill>
                  <a:latin typeface="+mj-lt"/>
                </a:rPr>
                <a:t>Long Rage Ocean Patrol Vessel (107,5m)</a:t>
              </a:r>
            </a:p>
            <a:p>
              <a:pPr marL="388620" lvl="1" indent="-194310">
                <a:buClr>
                  <a:srgbClr val="FF0000"/>
                </a:buClr>
                <a:buFont typeface="Arial"/>
                <a:buChar char="•"/>
              </a:pPr>
              <a:r>
                <a:rPr lang="en-US" sz="1800" dirty="0">
                  <a:solidFill>
                    <a:srgbClr val="000000"/>
                  </a:solidFill>
                  <a:latin typeface="+mj-lt"/>
                </a:rPr>
                <a:t>Newbuild: System Integration; Installing; Supervising; Commissioning on site</a:t>
              </a:r>
            </a:p>
          </p:txBody>
        </p:sp>
        <p:sp>
          <p:nvSpPr>
            <p:cNvPr id="9" name="TextBox 10"/>
            <p:cNvSpPr txBox="1"/>
            <p:nvPr/>
          </p:nvSpPr>
          <p:spPr>
            <a:xfrm>
              <a:off x="11876571" y="9120864"/>
              <a:ext cx="4716078" cy="4473053"/>
            </a:xfrm>
            <a:prstGeom prst="rect">
              <a:avLst/>
            </a:prstGeom>
          </p:spPr>
          <p:txBody>
            <a:bodyPr lIns="0" tIns="0" rIns="0" bIns="0" rtlCol="0" anchor="t">
              <a:spAutoFit/>
            </a:bodyPr>
            <a:lstStyle/>
            <a:p>
              <a:pPr marL="388622" lvl="1" indent="-194311">
                <a:lnSpc>
                  <a:spcPts val="2700"/>
                </a:lnSpc>
                <a:buClr>
                  <a:srgbClr val="FF0000"/>
                </a:buClr>
                <a:buFont typeface="Arial"/>
                <a:buChar char="•"/>
              </a:pPr>
              <a:r>
                <a:rPr lang="en-US" dirty="0" err="1">
                  <a:solidFill>
                    <a:srgbClr val="000000"/>
                  </a:solidFill>
                  <a:latin typeface="+mj-lt"/>
                </a:rPr>
                <a:t>Nuyina</a:t>
              </a:r>
              <a:endParaRPr lang="en-US" dirty="0">
                <a:solidFill>
                  <a:srgbClr val="000000"/>
                </a:solidFill>
                <a:latin typeface="+mj-lt"/>
              </a:endParaRPr>
            </a:p>
            <a:p>
              <a:pPr marL="388622" lvl="1" indent="-194311">
                <a:lnSpc>
                  <a:spcPts val="2700"/>
                </a:lnSpc>
                <a:buClr>
                  <a:srgbClr val="FF0000"/>
                </a:buClr>
                <a:buFont typeface="Arial"/>
                <a:buChar char="•"/>
              </a:pPr>
              <a:r>
                <a:rPr lang="en-US" dirty="0">
                  <a:solidFill>
                    <a:srgbClr val="000000"/>
                  </a:solidFill>
                  <a:latin typeface="+mj-lt"/>
                </a:rPr>
                <a:t>Antarctic Supply &amp; Research vessel (160m)</a:t>
              </a:r>
            </a:p>
            <a:p>
              <a:pPr marL="388620" lvl="1" indent="-194310">
                <a:lnSpc>
                  <a:spcPts val="2699"/>
                </a:lnSpc>
                <a:buClr>
                  <a:srgbClr val="FF0000"/>
                </a:buClr>
                <a:buFont typeface="Arial"/>
                <a:buChar char="•"/>
              </a:pPr>
              <a:r>
                <a:rPr lang="en-US" dirty="0">
                  <a:solidFill>
                    <a:srgbClr val="000000"/>
                  </a:solidFill>
                  <a:latin typeface="+mj-lt"/>
                </a:rPr>
                <a:t>Newbuild: System Integration; Complete Electrical Installation</a:t>
              </a:r>
            </a:p>
          </p:txBody>
        </p:sp>
      </p:grpSp>
      <p:pic>
        <p:nvPicPr>
          <p:cNvPr id="11" name="Picture 4">
            <a:extLst>
              <a:ext uri="{FF2B5EF4-FFF2-40B4-BE49-F238E27FC236}">
                <a16:creationId xmlns:a16="http://schemas.microsoft.com/office/drawing/2014/main" id="{88CCFD8F-FCFA-4A38-B7AE-C96A88B014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544"/>
          <a:stretch/>
        </p:blipFill>
        <p:spPr>
          <a:xfrm>
            <a:off x="8629205" y="1558567"/>
            <a:ext cx="2729406" cy="1883142"/>
          </a:xfrm>
          <a:prstGeom prst="rect">
            <a:avLst/>
          </a:prstGeom>
        </p:spPr>
      </p:pic>
    </p:spTree>
    <p:extLst>
      <p:ext uri="{BB962C8B-B14F-4D97-AF65-F5344CB8AC3E}">
        <p14:creationId xmlns:p14="http://schemas.microsoft.com/office/powerpoint/2010/main" val="3395072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258852" y="332323"/>
            <a:ext cx="9603642" cy="792040"/>
          </a:xfrm>
        </p:spPr>
        <p:txBody>
          <a:bodyPr/>
          <a:lstStyle/>
          <a:p>
            <a:r>
              <a:rPr lang="en-US" dirty="0"/>
              <a:t>Industry</a:t>
            </a:r>
            <a:br>
              <a:rPr lang="en-US" dirty="0"/>
            </a:br>
            <a:br>
              <a:rPr lang="en-US" dirty="0"/>
            </a:br>
            <a:endParaRPr lang="nl-NL" dirty="0"/>
          </a:p>
        </p:txBody>
      </p:sp>
      <p:grpSp>
        <p:nvGrpSpPr>
          <p:cNvPr id="10" name="Groep 9"/>
          <p:cNvGrpSpPr/>
          <p:nvPr/>
        </p:nvGrpSpPr>
        <p:grpSpPr>
          <a:xfrm>
            <a:off x="2105003" y="1393643"/>
            <a:ext cx="9669616" cy="3413280"/>
            <a:chOff x="-316992" y="4420315"/>
            <a:chExt cx="18756171" cy="7363825"/>
          </a:xfrm>
        </p:grpSpPr>
        <p:pic>
          <p:nvPicPr>
            <p:cNvPr id="5" name="Picture 5"/>
            <p:cNvPicPr>
              <a:picLocks noChangeAspect="1"/>
            </p:cNvPicPr>
            <p:nvPr/>
          </p:nvPicPr>
          <p:blipFill rotWithShape="1">
            <a:blip r:embed="rId2" cstate="print">
              <a:extLst>
                <a:ext uri="{28A0092B-C50C-407E-A947-70E740481C1C}">
                  <a14:useLocalDpi xmlns:a14="http://schemas.microsoft.com/office/drawing/2010/main" val="0"/>
                </a:ext>
              </a:extLst>
            </a:blip>
            <a:srcRect r="10783"/>
            <a:stretch/>
          </p:blipFill>
          <p:spPr>
            <a:xfrm>
              <a:off x="12542796" y="4420315"/>
              <a:ext cx="5896383" cy="4134847"/>
            </a:xfrm>
            <a:prstGeom prst="rect">
              <a:avLst/>
            </a:prstGeom>
          </p:spPr>
        </p:pic>
        <p:sp>
          <p:nvSpPr>
            <p:cNvPr id="7" name="TextBox 8"/>
            <p:cNvSpPr txBox="1"/>
            <p:nvPr/>
          </p:nvSpPr>
          <p:spPr>
            <a:xfrm>
              <a:off x="-316992" y="8832483"/>
              <a:ext cx="4716080" cy="2932659"/>
            </a:xfrm>
            <a:prstGeom prst="rect">
              <a:avLst/>
            </a:prstGeom>
          </p:spPr>
          <p:txBody>
            <a:bodyPr lIns="0" tIns="0" rIns="0" bIns="0" rtlCol="0" anchor="t">
              <a:spAutoFit/>
            </a:bodyPr>
            <a:lstStyle/>
            <a:p>
              <a:pPr marL="388622" lvl="1" indent="-194311">
                <a:lnSpc>
                  <a:spcPts val="2700"/>
                </a:lnSpc>
                <a:buClr>
                  <a:srgbClr val="FF0000"/>
                </a:buClr>
                <a:buFont typeface="Arial"/>
                <a:buChar char="•"/>
              </a:pPr>
              <a:r>
                <a:rPr lang="en-US" sz="1799" dirty="0">
                  <a:solidFill>
                    <a:srgbClr val="000000"/>
                  </a:solidFill>
                  <a:latin typeface="+mj-lt"/>
                </a:rPr>
                <a:t>Food </a:t>
              </a:r>
            </a:p>
            <a:p>
              <a:pPr marL="388622" lvl="1" indent="-194311">
                <a:lnSpc>
                  <a:spcPts val="2700"/>
                </a:lnSpc>
                <a:buClr>
                  <a:srgbClr val="FF0000"/>
                </a:buClr>
                <a:buFont typeface="Arial"/>
                <a:buChar char="•"/>
              </a:pPr>
              <a:r>
                <a:rPr lang="nl-NL" dirty="0">
                  <a:latin typeface="+mj-lt"/>
                </a:rPr>
                <a:t>T. Boer &amp; Zn</a:t>
              </a:r>
            </a:p>
            <a:p>
              <a:pPr marL="388620" lvl="1" indent="-194310">
                <a:lnSpc>
                  <a:spcPts val="2699"/>
                </a:lnSpc>
                <a:buClr>
                  <a:srgbClr val="FF0000"/>
                </a:buClr>
                <a:buFont typeface="Arial"/>
                <a:buChar char="•"/>
              </a:pPr>
              <a:r>
                <a:rPr lang="en-US" dirty="0">
                  <a:solidFill>
                    <a:srgbClr val="000000"/>
                  </a:solidFill>
                  <a:latin typeface="+mj-lt"/>
                </a:rPr>
                <a:t>New main distributor for extra cold storage</a:t>
              </a:r>
              <a:endParaRPr lang="en-US" sz="1800" dirty="0">
                <a:solidFill>
                  <a:srgbClr val="000000"/>
                </a:solidFill>
                <a:latin typeface="+mj-lt"/>
              </a:endParaRPr>
            </a:p>
          </p:txBody>
        </p:sp>
        <p:sp>
          <p:nvSpPr>
            <p:cNvPr id="8" name="TextBox 9"/>
            <p:cNvSpPr txBox="1"/>
            <p:nvPr/>
          </p:nvSpPr>
          <p:spPr>
            <a:xfrm>
              <a:off x="12158673" y="8851481"/>
              <a:ext cx="6082711" cy="2932659"/>
            </a:xfrm>
            <a:prstGeom prst="rect">
              <a:avLst/>
            </a:prstGeom>
          </p:spPr>
          <p:txBody>
            <a:bodyPr wrap="square" lIns="0" tIns="0" rIns="0" bIns="0" rtlCol="0" anchor="t">
              <a:spAutoFit/>
            </a:bodyPr>
            <a:lstStyle/>
            <a:p>
              <a:pPr marL="388622" lvl="1" indent="-194311">
                <a:lnSpc>
                  <a:spcPts val="2700"/>
                </a:lnSpc>
                <a:buClr>
                  <a:srgbClr val="FF0000"/>
                </a:buClr>
                <a:buFont typeface="Arial"/>
                <a:buChar char="•"/>
              </a:pPr>
              <a:r>
                <a:rPr lang="en-US" dirty="0">
                  <a:solidFill>
                    <a:srgbClr val="000000"/>
                  </a:solidFill>
                  <a:latin typeface="+mj-lt"/>
                </a:rPr>
                <a:t>Process and manufacturing</a:t>
              </a:r>
            </a:p>
            <a:p>
              <a:pPr marL="388622" lvl="1" indent="-194311">
                <a:lnSpc>
                  <a:spcPts val="2700"/>
                </a:lnSpc>
                <a:buClr>
                  <a:srgbClr val="FF0000"/>
                </a:buClr>
                <a:buFont typeface="Arial"/>
                <a:buChar char="•"/>
              </a:pPr>
              <a:r>
                <a:rPr lang="en-US" dirty="0">
                  <a:solidFill>
                    <a:srgbClr val="000000"/>
                  </a:solidFill>
                  <a:latin typeface="+mj-lt"/>
                </a:rPr>
                <a:t>Ardagh Metal</a:t>
              </a:r>
            </a:p>
            <a:p>
              <a:pPr marL="388622" lvl="1" indent="-194311">
                <a:lnSpc>
                  <a:spcPts val="2700"/>
                </a:lnSpc>
                <a:buClr>
                  <a:srgbClr val="FF0000"/>
                </a:buClr>
                <a:buFont typeface="Arial"/>
                <a:buChar char="•"/>
              </a:pPr>
              <a:r>
                <a:rPr lang="en-US" dirty="0">
                  <a:solidFill>
                    <a:srgbClr val="000000"/>
                  </a:solidFill>
                  <a:latin typeface="+mj-lt"/>
                </a:rPr>
                <a:t>Cabling for new production line</a:t>
              </a:r>
              <a:endParaRPr lang="en-US" sz="1800" dirty="0">
                <a:solidFill>
                  <a:srgbClr val="000000"/>
                </a:solidFill>
                <a:latin typeface="+mj-lt"/>
              </a:endParaRPr>
            </a:p>
          </p:txBody>
        </p:sp>
        <p:sp>
          <p:nvSpPr>
            <p:cNvPr id="9" name="TextBox 10"/>
            <p:cNvSpPr txBox="1"/>
            <p:nvPr/>
          </p:nvSpPr>
          <p:spPr>
            <a:xfrm>
              <a:off x="5966862" y="8851481"/>
              <a:ext cx="5227240" cy="2932659"/>
            </a:xfrm>
            <a:prstGeom prst="rect">
              <a:avLst/>
            </a:prstGeom>
          </p:spPr>
          <p:txBody>
            <a:bodyPr lIns="0" tIns="0" rIns="0" bIns="0" rtlCol="0" anchor="t">
              <a:spAutoFit/>
            </a:bodyPr>
            <a:lstStyle/>
            <a:p>
              <a:pPr marL="388622" lvl="1" indent="-194311">
                <a:lnSpc>
                  <a:spcPts val="2700"/>
                </a:lnSpc>
                <a:buClr>
                  <a:srgbClr val="FF0000"/>
                </a:buClr>
                <a:buFont typeface="Arial"/>
                <a:buChar char="•"/>
              </a:pPr>
              <a:r>
                <a:rPr lang="en-US" dirty="0" err="1">
                  <a:solidFill>
                    <a:srgbClr val="000000"/>
                  </a:solidFill>
                  <a:latin typeface="+mj-lt"/>
                </a:rPr>
                <a:t>Geothermical</a:t>
              </a:r>
              <a:r>
                <a:rPr lang="en-US" dirty="0">
                  <a:solidFill>
                    <a:srgbClr val="000000"/>
                  </a:solidFill>
                  <a:latin typeface="+mj-lt"/>
                </a:rPr>
                <a:t> energy</a:t>
              </a:r>
            </a:p>
            <a:p>
              <a:pPr marL="388622" lvl="1" indent="-194311">
                <a:lnSpc>
                  <a:spcPts val="2700"/>
                </a:lnSpc>
                <a:buClr>
                  <a:srgbClr val="FF0000"/>
                </a:buClr>
                <a:buFont typeface="Arial"/>
                <a:buChar char="•"/>
              </a:pPr>
              <a:r>
                <a:rPr lang="en-US" dirty="0">
                  <a:solidFill>
                    <a:srgbClr val="000000"/>
                  </a:solidFill>
                  <a:latin typeface="+mj-lt"/>
                </a:rPr>
                <a:t>VB Geo Projects</a:t>
              </a:r>
            </a:p>
            <a:p>
              <a:pPr marL="388622" lvl="1" indent="-194311">
                <a:lnSpc>
                  <a:spcPts val="2700"/>
                </a:lnSpc>
                <a:buClr>
                  <a:srgbClr val="FF0000"/>
                </a:buClr>
                <a:buFont typeface="Arial"/>
                <a:buChar char="•"/>
              </a:pPr>
              <a:r>
                <a:rPr lang="en-US" dirty="0">
                  <a:solidFill>
                    <a:srgbClr val="000000"/>
                  </a:solidFill>
                  <a:latin typeface="+mj-lt"/>
                </a:rPr>
                <a:t>Nine wells on production sites</a:t>
              </a:r>
            </a:p>
          </p:txBody>
        </p:sp>
      </p:grpSp>
      <p:pic>
        <p:nvPicPr>
          <p:cNvPr id="11" name="Picture 6">
            <a:extLst>
              <a:ext uri="{FF2B5EF4-FFF2-40B4-BE49-F238E27FC236}">
                <a16:creationId xmlns:a16="http://schemas.microsoft.com/office/drawing/2014/main" id="{ED9A00BA-A2EA-41C7-992F-0A392C1BDAD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271205" y="1393643"/>
            <a:ext cx="3039840" cy="1916584"/>
          </a:xfrm>
          <a:prstGeom prst="rect">
            <a:avLst/>
          </a:prstGeom>
        </p:spPr>
      </p:pic>
      <p:pic>
        <p:nvPicPr>
          <p:cNvPr id="12" name="Afbeelding 11" descr="Afbeelding met lucht, buiten, stadion&#10;&#10;Automatisch gegenereerde beschrijving">
            <a:extLst>
              <a:ext uri="{FF2B5EF4-FFF2-40B4-BE49-F238E27FC236}">
                <a16:creationId xmlns:a16="http://schemas.microsoft.com/office/drawing/2014/main" id="{C6B4EBEF-A63F-476E-A046-6BA02A9438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1955" y="1393643"/>
            <a:ext cx="2880592" cy="1920394"/>
          </a:xfrm>
          <a:prstGeom prst="rect">
            <a:avLst/>
          </a:prstGeom>
        </p:spPr>
      </p:pic>
    </p:spTree>
    <p:extLst>
      <p:ext uri="{BB962C8B-B14F-4D97-AF65-F5344CB8AC3E}">
        <p14:creationId xmlns:p14="http://schemas.microsoft.com/office/powerpoint/2010/main" val="97486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Why</a:t>
            </a:r>
            <a:r>
              <a:rPr lang="nl-NL" dirty="0"/>
              <a:t> </a:t>
            </a:r>
            <a:r>
              <a:rPr lang="nl-NL" dirty="0" err="1"/>
              <a:t>choose</a:t>
            </a:r>
            <a:r>
              <a:rPr lang="nl-NL" dirty="0"/>
              <a:t> Alewijnse?</a:t>
            </a:r>
            <a:br>
              <a:rPr lang="nl-NL" dirty="0"/>
            </a:br>
            <a:r>
              <a:rPr lang="nl-NL" sz="2400" dirty="0"/>
              <a:t>Customer quotes</a:t>
            </a:r>
            <a:br>
              <a:rPr lang="nl-NL" dirty="0"/>
            </a:br>
            <a:endParaRPr lang="nl-NL" dirty="0"/>
          </a:p>
        </p:txBody>
      </p:sp>
      <p:sp>
        <p:nvSpPr>
          <p:cNvPr id="4" name="Rechthoek 3"/>
          <p:cNvSpPr/>
          <p:nvPr/>
        </p:nvSpPr>
        <p:spPr>
          <a:xfrm>
            <a:off x="2186850" y="1364511"/>
            <a:ext cx="9088350" cy="4250523"/>
          </a:xfrm>
          <a:prstGeom prst="rect">
            <a:avLst/>
          </a:prstGeom>
        </p:spPr>
        <p:txBody>
          <a:bodyPr wrap="square">
            <a:spAutoFit/>
          </a:bodyPr>
          <a:lstStyle/>
          <a:p>
            <a:pPr marL="285750" indent="-285750">
              <a:lnSpc>
                <a:spcPct val="150000"/>
              </a:lnSpc>
              <a:spcAft>
                <a:spcPts val="600"/>
              </a:spcAft>
              <a:buClr>
                <a:srgbClr val="FF0000"/>
              </a:buClr>
              <a:buBlip>
                <a:blip r:embed="rId2"/>
              </a:buBlip>
            </a:pPr>
            <a:r>
              <a:rPr lang="en-US" dirty="0">
                <a:latin typeface="+mj-lt"/>
              </a:rPr>
              <a:t>‘’The quality is outstanding’’</a:t>
            </a:r>
          </a:p>
          <a:p>
            <a:pPr marL="285750" indent="-285750">
              <a:lnSpc>
                <a:spcPct val="150000"/>
              </a:lnSpc>
              <a:spcAft>
                <a:spcPts val="600"/>
              </a:spcAft>
              <a:buClr>
                <a:srgbClr val="FF0000"/>
              </a:buClr>
              <a:buBlip>
                <a:blip r:embed="rId2"/>
              </a:buBlip>
            </a:pPr>
            <a:r>
              <a:rPr lang="en-US" dirty="0">
                <a:latin typeface="+mj-lt"/>
              </a:rPr>
              <a:t>“Alewijnse works with you as a co-maker and partner.”</a:t>
            </a:r>
          </a:p>
          <a:p>
            <a:pPr marL="285750" indent="-285750">
              <a:lnSpc>
                <a:spcPct val="150000"/>
              </a:lnSpc>
              <a:spcAft>
                <a:spcPts val="600"/>
              </a:spcAft>
              <a:buClr>
                <a:srgbClr val="FF0000"/>
              </a:buClr>
              <a:buBlip>
                <a:blip r:embed="rId2"/>
              </a:buBlip>
            </a:pPr>
            <a:r>
              <a:rPr lang="en-US" dirty="0">
                <a:latin typeface="+mj-lt"/>
              </a:rPr>
              <a:t>“The company has got in depth knowledge on multiple systems in many branches.”</a:t>
            </a:r>
          </a:p>
          <a:p>
            <a:pPr marL="285750" indent="-285750">
              <a:lnSpc>
                <a:spcPct val="150000"/>
              </a:lnSpc>
              <a:spcAft>
                <a:spcPts val="600"/>
              </a:spcAft>
              <a:buClr>
                <a:srgbClr val="FF0000"/>
              </a:buClr>
              <a:buBlip>
                <a:blip r:embed="rId2"/>
              </a:buBlip>
            </a:pPr>
            <a:r>
              <a:rPr lang="en-US" dirty="0">
                <a:latin typeface="+mj-lt"/>
              </a:rPr>
              <a:t>“We are confident in their ability to meet challenges on complex, specialist vessels.”</a:t>
            </a:r>
          </a:p>
          <a:p>
            <a:pPr marL="285750" indent="-285750">
              <a:lnSpc>
                <a:spcPct val="150000"/>
              </a:lnSpc>
              <a:spcAft>
                <a:spcPts val="600"/>
              </a:spcAft>
              <a:buClr>
                <a:srgbClr val="FF0000"/>
              </a:buClr>
              <a:buBlip>
                <a:blip r:embed="rId2"/>
              </a:buBlip>
            </a:pPr>
            <a:r>
              <a:rPr lang="en-US" dirty="0">
                <a:latin typeface="+mj-lt"/>
              </a:rPr>
              <a:t>“The company’s design and installation engineers form a valuable part of our yard team.”</a:t>
            </a:r>
          </a:p>
          <a:p>
            <a:pPr marL="285750" indent="-285750">
              <a:lnSpc>
                <a:spcPct val="150000"/>
              </a:lnSpc>
              <a:spcAft>
                <a:spcPts val="600"/>
              </a:spcAft>
              <a:buClr>
                <a:srgbClr val="FF0000"/>
              </a:buClr>
              <a:buBlip>
                <a:blip r:embed="rId2"/>
              </a:buBlip>
            </a:pPr>
            <a:r>
              <a:rPr lang="en-US" dirty="0">
                <a:latin typeface="+mj-lt"/>
              </a:rPr>
              <a:t>“Our projects are completed thanks to excellent all-round cooperation </a:t>
            </a:r>
            <a:br>
              <a:rPr lang="en-US" dirty="0">
                <a:latin typeface="+mj-lt"/>
              </a:rPr>
            </a:br>
            <a:r>
              <a:rPr lang="en-US" dirty="0">
                <a:latin typeface="+mj-lt"/>
              </a:rPr>
              <a:t>and the total commitment.”</a:t>
            </a:r>
          </a:p>
          <a:p>
            <a:pPr marL="285750" indent="-285750">
              <a:lnSpc>
                <a:spcPct val="150000"/>
              </a:lnSpc>
              <a:spcAft>
                <a:spcPts val="600"/>
              </a:spcAft>
              <a:buClr>
                <a:srgbClr val="FF0000"/>
              </a:buClr>
              <a:buBlip>
                <a:blip r:embed="rId2"/>
              </a:buBlip>
            </a:pPr>
            <a:r>
              <a:rPr lang="en-US" dirty="0">
                <a:latin typeface="+mj-lt"/>
              </a:rPr>
              <a:t>“Alewijnse shows that they are flexible and can handle a service job </a:t>
            </a:r>
            <a:br>
              <a:rPr lang="en-US" dirty="0">
                <a:latin typeface="+mj-lt"/>
              </a:rPr>
            </a:br>
            <a:r>
              <a:rPr lang="en-US" dirty="0">
                <a:latin typeface="+mj-lt"/>
              </a:rPr>
              <a:t>like this using local staff and their remote access capability.“</a:t>
            </a:r>
            <a:endParaRPr lang="en-US" dirty="0"/>
          </a:p>
        </p:txBody>
      </p:sp>
    </p:spTree>
    <p:extLst>
      <p:ext uri="{BB962C8B-B14F-4D97-AF65-F5344CB8AC3E}">
        <p14:creationId xmlns:p14="http://schemas.microsoft.com/office/powerpoint/2010/main" val="9973759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2162042" y="199058"/>
            <a:ext cx="7454628" cy="1138773"/>
          </a:xfrm>
          <a:prstGeom prst="rect">
            <a:avLst/>
          </a:prstGeom>
          <a:noFill/>
        </p:spPr>
        <p:txBody>
          <a:bodyPr wrap="square" rtlCol="0">
            <a:spAutoFit/>
          </a:bodyPr>
          <a:lstStyle/>
          <a:p>
            <a:r>
              <a:rPr lang="nl-NL" sz="4400" b="1" dirty="0">
                <a:solidFill>
                  <a:schemeClr val="tx1">
                    <a:lumMod val="50000"/>
                    <a:lumOff val="50000"/>
                  </a:schemeClr>
                </a:solidFill>
              </a:rPr>
              <a:t>Ready </a:t>
            </a:r>
            <a:r>
              <a:rPr lang="nl-NL" sz="4400" b="1" dirty="0" err="1">
                <a:solidFill>
                  <a:schemeClr val="tx1">
                    <a:lumMod val="50000"/>
                    <a:lumOff val="50000"/>
                  </a:schemeClr>
                </a:solidFill>
              </a:rPr>
              <a:t>for</a:t>
            </a:r>
            <a:r>
              <a:rPr lang="nl-NL" sz="4400" b="1" dirty="0">
                <a:solidFill>
                  <a:schemeClr val="tx1">
                    <a:lumMod val="50000"/>
                    <a:lumOff val="50000"/>
                  </a:schemeClr>
                </a:solidFill>
              </a:rPr>
              <a:t> </a:t>
            </a:r>
            <a:r>
              <a:rPr lang="nl-NL" sz="4400" b="1" dirty="0" err="1">
                <a:solidFill>
                  <a:schemeClr val="tx1">
                    <a:lumMod val="50000"/>
                    <a:lumOff val="50000"/>
                  </a:schemeClr>
                </a:solidFill>
              </a:rPr>
              <a:t>innovation</a:t>
            </a:r>
            <a:r>
              <a:rPr lang="nl-NL" sz="4400" b="1" dirty="0">
                <a:solidFill>
                  <a:schemeClr val="tx1">
                    <a:lumMod val="50000"/>
                    <a:lumOff val="50000"/>
                  </a:schemeClr>
                </a:solidFill>
              </a:rPr>
              <a:t>?</a:t>
            </a:r>
          </a:p>
          <a:p>
            <a:r>
              <a:rPr lang="nl-NL" sz="2400" b="1" dirty="0" err="1">
                <a:solidFill>
                  <a:schemeClr val="tx1">
                    <a:lumMod val="50000"/>
                    <a:lumOff val="50000"/>
                  </a:schemeClr>
                </a:solidFill>
              </a:rPr>
              <a:t>Let’s</a:t>
            </a:r>
            <a:r>
              <a:rPr lang="nl-NL" sz="2400" b="1" dirty="0">
                <a:solidFill>
                  <a:schemeClr val="tx1">
                    <a:lumMod val="50000"/>
                    <a:lumOff val="50000"/>
                  </a:schemeClr>
                </a:solidFill>
              </a:rPr>
              <a:t> Connect! </a:t>
            </a:r>
          </a:p>
        </p:txBody>
      </p:sp>
      <p:sp>
        <p:nvSpPr>
          <p:cNvPr id="6" name="Tekstvak 5"/>
          <p:cNvSpPr txBox="1"/>
          <p:nvPr/>
        </p:nvSpPr>
        <p:spPr>
          <a:xfrm>
            <a:off x="2003928" y="5024357"/>
            <a:ext cx="5117911" cy="1295676"/>
          </a:xfrm>
          <a:prstGeom prst="rect">
            <a:avLst/>
          </a:prstGeom>
          <a:noFill/>
        </p:spPr>
        <p:txBody>
          <a:bodyPr wrap="square" rtlCol="0">
            <a:spAutoFit/>
          </a:bodyPr>
          <a:lstStyle/>
          <a:p>
            <a:pPr marL="480061" lvl="1" indent="-285750">
              <a:lnSpc>
                <a:spcPct val="150000"/>
              </a:lnSpc>
              <a:buClr>
                <a:srgbClr val="FF0000"/>
              </a:buClr>
              <a:buFont typeface="Arial" panose="020B0604020202020204" pitchFamily="34" charset="0"/>
              <a:buChar char="•"/>
            </a:pPr>
            <a:r>
              <a:rPr lang="en-US" sz="1799" dirty="0">
                <a:latin typeface="+mj-lt"/>
              </a:rPr>
              <a:t>www.alewijnse.com</a:t>
            </a:r>
          </a:p>
          <a:p>
            <a:pPr marL="480061" lvl="1" indent="-285750">
              <a:lnSpc>
                <a:spcPct val="150000"/>
              </a:lnSpc>
              <a:buClr>
                <a:srgbClr val="FF0000"/>
              </a:buClr>
              <a:buFont typeface="Arial" panose="020B0604020202020204" pitchFamily="34" charset="0"/>
              <a:buChar char="•"/>
            </a:pPr>
            <a:r>
              <a:rPr lang="en-US" dirty="0">
                <a:latin typeface="+mj-lt"/>
              </a:rPr>
              <a:t> +31 (0)24 371 6100</a:t>
            </a:r>
          </a:p>
          <a:p>
            <a:pPr marL="285750" indent="-285750">
              <a:lnSpc>
                <a:spcPct val="150000"/>
              </a:lnSpc>
              <a:buClr>
                <a:srgbClr val="FF0000"/>
              </a:buClr>
              <a:buFont typeface="Arial" panose="020B0604020202020204" pitchFamily="34" charset="0"/>
              <a:buChar char="•"/>
            </a:pPr>
            <a:endParaRPr lang="nl-NL" dirty="0"/>
          </a:p>
        </p:txBody>
      </p:sp>
      <p:pic>
        <p:nvPicPr>
          <p:cNvPr id="2" name="Afbeelding 1"/>
          <p:cNvPicPr>
            <a:picLocks noChangeAspect="1"/>
          </p:cNvPicPr>
          <p:nvPr/>
        </p:nvPicPr>
        <p:blipFill rotWithShape="1">
          <a:blip r:embed="rId2" cstate="print">
            <a:extLst>
              <a:ext uri="{28A0092B-C50C-407E-A947-70E740481C1C}">
                <a14:useLocalDpi xmlns:a14="http://schemas.microsoft.com/office/drawing/2010/main" val="0"/>
              </a:ext>
            </a:extLst>
          </a:blip>
          <a:srcRect t="24394" b="13851"/>
          <a:stretch/>
        </p:blipFill>
        <p:spPr>
          <a:xfrm>
            <a:off x="2268412" y="1555200"/>
            <a:ext cx="8180440" cy="3369600"/>
          </a:xfrm>
          <a:prstGeom prst="rect">
            <a:avLst/>
          </a:prstGeom>
        </p:spPr>
      </p:pic>
    </p:spTree>
    <p:extLst>
      <p:ext uri="{BB962C8B-B14F-4D97-AF65-F5344CB8AC3E}">
        <p14:creationId xmlns:p14="http://schemas.microsoft.com/office/powerpoint/2010/main" val="35428892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2171122" y="1459756"/>
            <a:ext cx="7345682" cy="4108817"/>
          </a:xfrm>
          <a:prstGeom prst="rect">
            <a:avLst/>
          </a:prstGeom>
          <a:noFill/>
        </p:spPr>
        <p:txBody>
          <a:bodyPr wrap="square" rtlCol="0">
            <a:spAutoFit/>
          </a:bodyPr>
          <a:lstStyle/>
          <a:p>
            <a:pPr marL="285750" indent="-285750" fontAlgn="base">
              <a:spcAft>
                <a:spcPts val="600"/>
              </a:spcAft>
              <a:buClr>
                <a:srgbClr val="FF0000"/>
              </a:buClr>
              <a:buBlip>
                <a:blip r:embed="rId2"/>
              </a:buBlip>
            </a:pPr>
            <a:r>
              <a:rPr lang="en-US" dirty="0">
                <a:latin typeface="+mj-lt"/>
              </a:rPr>
              <a:t>All-round technological partner with over 130 years of experience in Marine and Industry</a:t>
            </a:r>
          </a:p>
          <a:p>
            <a:pPr marL="285750" indent="-285750" fontAlgn="base">
              <a:spcAft>
                <a:spcPts val="600"/>
              </a:spcAft>
              <a:buClr>
                <a:srgbClr val="FF0000"/>
              </a:buClr>
              <a:buBlip>
                <a:blip r:embed="rId2"/>
              </a:buBlip>
            </a:pPr>
            <a:r>
              <a:rPr lang="en-US" dirty="0">
                <a:latin typeface="+mj-lt"/>
              </a:rPr>
              <a:t>Working in 4 segments</a:t>
            </a:r>
          </a:p>
          <a:p>
            <a:pPr marL="742950" lvl="1" indent="-285750" fontAlgn="base">
              <a:spcAft>
                <a:spcPts val="600"/>
              </a:spcAft>
              <a:buClr>
                <a:srgbClr val="FF0000"/>
              </a:buClr>
              <a:buFont typeface="Arial" panose="020B0604020202020204" pitchFamily="34" charset="0"/>
              <a:buChar char="•"/>
            </a:pPr>
            <a:r>
              <a:rPr lang="en-US" dirty="0">
                <a:latin typeface="+mj-lt"/>
              </a:rPr>
              <a:t>Yachting</a:t>
            </a:r>
          </a:p>
          <a:p>
            <a:pPr marL="742950" lvl="1" indent="-285750" fontAlgn="base">
              <a:spcAft>
                <a:spcPts val="600"/>
              </a:spcAft>
              <a:buClr>
                <a:srgbClr val="FF0000"/>
              </a:buClr>
              <a:buFont typeface="Arial" panose="020B0604020202020204" pitchFamily="34" charset="0"/>
              <a:buChar char="•"/>
            </a:pPr>
            <a:r>
              <a:rPr lang="en-US" dirty="0">
                <a:latin typeface="+mj-lt"/>
              </a:rPr>
              <a:t>Dredging &amp; Offshore</a:t>
            </a:r>
          </a:p>
          <a:p>
            <a:pPr marL="742950" lvl="1" indent="-285750" fontAlgn="base">
              <a:spcAft>
                <a:spcPts val="600"/>
              </a:spcAft>
              <a:buClr>
                <a:srgbClr val="FF0000"/>
              </a:buClr>
              <a:buFont typeface="Arial" panose="020B0604020202020204" pitchFamily="34" charset="0"/>
              <a:buChar char="•"/>
            </a:pPr>
            <a:r>
              <a:rPr lang="en-US" dirty="0">
                <a:latin typeface="+mj-lt"/>
              </a:rPr>
              <a:t>Navy &amp; Governmental </a:t>
            </a:r>
          </a:p>
          <a:p>
            <a:pPr marL="742950" lvl="1" indent="-285750" fontAlgn="base">
              <a:spcAft>
                <a:spcPts val="600"/>
              </a:spcAft>
              <a:buClr>
                <a:srgbClr val="FF0000"/>
              </a:buClr>
              <a:buFont typeface="Arial" panose="020B0604020202020204" pitchFamily="34" charset="0"/>
              <a:buChar char="•"/>
            </a:pPr>
            <a:r>
              <a:rPr lang="en-US" dirty="0">
                <a:latin typeface="+mj-lt"/>
              </a:rPr>
              <a:t>Industry</a:t>
            </a:r>
          </a:p>
          <a:p>
            <a:pPr marL="285750" indent="-285750" fontAlgn="base">
              <a:spcAft>
                <a:spcPts val="600"/>
              </a:spcAft>
              <a:buClr>
                <a:srgbClr val="FF0000"/>
              </a:buClr>
              <a:buBlip>
                <a:blip r:embed="rId2"/>
              </a:buBlip>
            </a:pPr>
            <a:r>
              <a:rPr lang="en-US" dirty="0">
                <a:latin typeface="+mj-lt"/>
              </a:rPr>
              <a:t>New build, Refit, Solutions, Panel-building, Repair &amp; Maintenance projects</a:t>
            </a:r>
          </a:p>
          <a:p>
            <a:pPr marL="285750" indent="-285750" fontAlgn="base">
              <a:spcAft>
                <a:spcPts val="600"/>
              </a:spcAft>
              <a:buClr>
                <a:srgbClr val="FF0000"/>
              </a:buClr>
              <a:buBlip>
                <a:blip r:embed="rId2"/>
              </a:buBlip>
            </a:pPr>
            <a:r>
              <a:rPr lang="en-US" dirty="0">
                <a:latin typeface="+mj-lt"/>
              </a:rPr>
              <a:t>International Footprint, own branches in the Netherlands, Romania, France and Vietnam</a:t>
            </a:r>
          </a:p>
          <a:p>
            <a:pPr marL="285750" indent="-285750" fontAlgn="base">
              <a:spcAft>
                <a:spcPts val="600"/>
              </a:spcAft>
              <a:buClr>
                <a:srgbClr val="FF0000"/>
              </a:buClr>
              <a:buBlip>
                <a:blip r:embed="rId2"/>
              </a:buBlip>
            </a:pPr>
            <a:r>
              <a:rPr lang="en-US" dirty="0">
                <a:latin typeface="+mj-lt"/>
              </a:rPr>
              <a:t>Competent &amp; flexible</a:t>
            </a:r>
          </a:p>
          <a:p>
            <a:pPr marL="742950" lvl="1" indent="-285750" fontAlgn="base">
              <a:spcAft>
                <a:spcPts val="600"/>
              </a:spcAft>
              <a:buClr>
                <a:srgbClr val="FF0000"/>
              </a:buClr>
              <a:buBlip>
                <a:blip r:embed="rId2"/>
              </a:buBlip>
            </a:pPr>
            <a:r>
              <a:rPr lang="en-US" dirty="0">
                <a:latin typeface="+mj-lt"/>
              </a:rPr>
              <a:t>+/- 130 Engineers, +/- 600 Electrical Installers</a:t>
            </a:r>
          </a:p>
        </p:txBody>
      </p:sp>
      <p:sp>
        <p:nvSpPr>
          <p:cNvPr id="2" name="Titel 1">
            <a:extLst>
              <a:ext uri="{FF2B5EF4-FFF2-40B4-BE49-F238E27FC236}">
                <a16:creationId xmlns:a16="http://schemas.microsoft.com/office/drawing/2014/main" id="{690481D8-486D-4391-966F-CD24A7C7BCDB}"/>
              </a:ext>
            </a:extLst>
          </p:cNvPr>
          <p:cNvSpPr>
            <a:spLocks noGrp="1"/>
          </p:cNvSpPr>
          <p:nvPr>
            <p:ph type="title"/>
          </p:nvPr>
        </p:nvSpPr>
        <p:spPr>
          <a:xfrm>
            <a:off x="2265629" y="333858"/>
            <a:ext cx="9603642" cy="792040"/>
          </a:xfrm>
        </p:spPr>
        <p:txBody>
          <a:bodyPr/>
          <a:lstStyle/>
          <a:p>
            <a:r>
              <a:rPr lang="nl-NL" dirty="0"/>
              <a:t>Alewijnse</a:t>
            </a:r>
          </a:p>
        </p:txBody>
      </p:sp>
      <p:pic>
        <p:nvPicPr>
          <p:cNvPr id="6" name="Afbeelding 5">
            <a:extLst>
              <a:ext uri="{FF2B5EF4-FFF2-40B4-BE49-F238E27FC236}">
                <a16:creationId xmlns:a16="http://schemas.microsoft.com/office/drawing/2014/main" id="{68D51D34-A999-6847-B94F-EE4522CDFA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8342" y="333858"/>
            <a:ext cx="2733658" cy="1639809"/>
          </a:xfrm>
          <a:prstGeom prst="rect">
            <a:avLst/>
          </a:prstGeom>
        </p:spPr>
      </p:pic>
      <p:pic>
        <p:nvPicPr>
          <p:cNvPr id="7" name="Afbeelding 6">
            <a:extLst>
              <a:ext uri="{FF2B5EF4-FFF2-40B4-BE49-F238E27FC236}">
                <a16:creationId xmlns:a16="http://schemas.microsoft.com/office/drawing/2014/main" id="{90A5B915-62CF-E544-A7E3-7944F52011D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458342" y="2002695"/>
            <a:ext cx="2733658" cy="1533709"/>
          </a:xfrm>
          <a:prstGeom prst="rect">
            <a:avLst/>
          </a:prstGeom>
        </p:spPr>
      </p:pic>
      <p:pic>
        <p:nvPicPr>
          <p:cNvPr id="8" name="Afbeelding 7">
            <a:extLst>
              <a:ext uri="{FF2B5EF4-FFF2-40B4-BE49-F238E27FC236}">
                <a16:creationId xmlns:a16="http://schemas.microsoft.com/office/drawing/2014/main" id="{A4B79EEA-055F-3540-AFE4-E3620E5F5AB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458342" y="3565432"/>
            <a:ext cx="2733658" cy="1817705"/>
          </a:xfrm>
          <a:prstGeom prst="rect">
            <a:avLst/>
          </a:prstGeom>
        </p:spPr>
      </p:pic>
    </p:spTree>
    <p:extLst>
      <p:ext uri="{BB962C8B-B14F-4D97-AF65-F5344CB8AC3E}">
        <p14:creationId xmlns:p14="http://schemas.microsoft.com/office/powerpoint/2010/main" val="1935446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ep 47"/>
          <p:cNvGrpSpPr/>
          <p:nvPr/>
        </p:nvGrpSpPr>
        <p:grpSpPr>
          <a:xfrm>
            <a:off x="2258851" y="1596360"/>
            <a:ext cx="9425437" cy="3052347"/>
            <a:chOff x="151700" y="2791263"/>
            <a:chExt cx="18027934" cy="5595012"/>
          </a:xfrm>
        </p:grpSpPr>
        <p:grpSp>
          <p:nvGrpSpPr>
            <p:cNvPr id="4" name="Group 2"/>
            <p:cNvGrpSpPr/>
            <p:nvPr/>
          </p:nvGrpSpPr>
          <p:grpSpPr>
            <a:xfrm>
              <a:off x="6853032" y="4807862"/>
              <a:ext cx="1854586" cy="324138"/>
              <a:chOff x="0" y="0"/>
              <a:chExt cx="7469877" cy="1305560"/>
            </a:xfrm>
          </p:grpSpPr>
          <p:sp>
            <p:nvSpPr>
              <p:cNvPr id="5" name="Freeform 3"/>
              <p:cNvSpPr/>
              <p:nvPr/>
            </p:nvSpPr>
            <p:spPr>
              <a:xfrm>
                <a:off x="0" y="-27940"/>
                <a:ext cx="7488927" cy="1360170"/>
              </a:xfrm>
              <a:custGeom>
                <a:avLst/>
                <a:gdLst/>
                <a:ahLst/>
                <a:cxnLst/>
                <a:rect l="l" t="t" r="r" b="b"/>
                <a:pathLst>
                  <a:path w="7488927" h="1360170">
                    <a:moveTo>
                      <a:pt x="7413996" y="579120"/>
                    </a:moveTo>
                    <a:lnTo>
                      <a:pt x="6714227" y="55880"/>
                    </a:lnTo>
                    <a:cubicBezTo>
                      <a:pt x="6640567" y="0"/>
                      <a:pt x="6579606" y="30480"/>
                      <a:pt x="6579606" y="123190"/>
                    </a:cubicBezTo>
                    <a:lnTo>
                      <a:pt x="657960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6578207" y="805180"/>
                    </a:lnTo>
                    <a:lnTo>
                      <a:pt x="6578207" y="1236980"/>
                    </a:lnTo>
                    <a:cubicBezTo>
                      <a:pt x="6578207" y="1329690"/>
                      <a:pt x="6639296" y="1360170"/>
                      <a:pt x="6712956" y="1304290"/>
                    </a:cubicBezTo>
                    <a:lnTo>
                      <a:pt x="7413996" y="779780"/>
                    </a:lnTo>
                    <a:cubicBezTo>
                      <a:pt x="7488927" y="726440"/>
                      <a:pt x="7488927" y="635000"/>
                      <a:pt x="7413996" y="579120"/>
                    </a:cubicBezTo>
                    <a:close/>
                  </a:path>
                </a:pathLst>
              </a:custGeom>
              <a:solidFill>
                <a:srgbClr val="37C9EF"/>
              </a:solidFill>
            </p:spPr>
          </p:sp>
        </p:grpSp>
        <p:grpSp>
          <p:nvGrpSpPr>
            <p:cNvPr id="6" name="Group 4"/>
            <p:cNvGrpSpPr/>
            <p:nvPr/>
          </p:nvGrpSpPr>
          <p:grpSpPr>
            <a:xfrm>
              <a:off x="9503570" y="4807862"/>
              <a:ext cx="1854586" cy="324138"/>
              <a:chOff x="0" y="0"/>
              <a:chExt cx="7469877" cy="1305560"/>
            </a:xfrm>
          </p:grpSpPr>
          <p:sp>
            <p:nvSpPr>
              <p:cNvPr id="7" name="Freeform 5"/>
              <p:cNvSpPr/>
              <p:nvPr/>
            </p:nvSpPr>
            <p:spPr>
              <a:xfrm>
                <a:off x="0" y="-27940"/>
                <a:ext cx="7488927" cy="1360170"/>
              </a:xfrm>
              <a:custGeom>
                <a:avLst/>
                <a:gdLst/>
                <a:ahLst/>
                <a:cxnLst/>
                <a:rect l="l" t="t" r="r" b="b"/>
                <a:pathLst>
                  <a:path w="7488927" h="1360170">
                    <a:moveTo>
                      <a:pt x="7413996" y="579120"/>
                    </a:moveTo>
                    <a:lnTo>
                      <a:pt x="6714227" y="55880"/>
                    </a:lnTo>
                    <a:cubicBezTo>
                      <a:pt x="6640567" y="0"/>
                      <a:pt x="6579606" y="30480"/>
                      <a:pt x="6579606" y="123190"/>
                    </a:cubicBezTo>
                    <a:lnTo>
                      <a:pt x="657960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6578207" y="805180"/>
                    </a:lnTo>
                    <a:lnTo>
                      <a:pt x="6578207" y="1236980"/>
                    </a:lnTo>
                    <a:cubicBezTo>
                      <a:pt x="6578207" y="1329690"/>
                      <a:pt x="6639296" y="1360170"/>
                      <a:pt x="6712956" y="1304290"/>
                    </a:cubicBezTo>
                    <a:lnTo>
                      <a:pt x="7413996" y="779780"/>
                    </a:lnTo>
                    <a:cubicBezTo>
                      <a:pt x="7488927" y="726440"/>
                      <a:pt x="7488927" y="635000"/>
                      <a:pt x="7413996" y="579120"/>
                    </a:cubicBezTo>
                    <a:close/>
                  </a:path>
                </a:pathLst>
              </a:custGeom>
              <a:solidFill>
                <a:srgbClr val="37C9EF"/>
              </a:solidFill>
            </p:spPr>
          </p:sp>
        </p:grpSp>
        <p:grpSp>
          <p:nvGrpSpPr>
            <p:cNvPr id="8" name="Group 6"/>
            <p:cNvGrpSpPr/>
            <p:nvPr/>
          </p:nvGrpSpPr>
          <p:grpSpPr>
            <a:xfrm>
              <a:off x="4297568" y="4826466"/>
              <a:ext cx="1854586" cy="324138"/>
              <a:chOff x="0" y="0"/>
              <a:chExt cx="7469877" cy="1305560"/>
            </a:xfrm>
          </p:grpSpPr>
          <p:sp>
            <p:nvSpPr>
              <p:cNvPr id="9" name="Freeform 7"/>
              <p:cNvSpPr/>
              <p:nvPr/>
            </p:nvSpPr>
            <p:spPr>
              <a:xfrm>
                <a:off x="0" y="-27940"/>
                <a:ext cx="7488927" cy="1360170"/>
              </a:xfrm>
              <a:custGeom>
                <a:avLst/>
                <a:gdLst/>
                <a:ahLst/>
                <a:cxnLst/>
                <a:rect l="l" t="t" r="r" b="b"/>
                <a:pathLst>
                  <a:path w="7488927" h="1360170">
                    <a:moveTo>
                      <a:pt x="7413996" y="579120"/>
                    </a:moveTo>
                    <a:lnTo>
                      <a:pt x="6714227" y="55880"/>
                    </a:lnTo>
                    <a:cubicBezTo>
                      <a:pt x="6640567" y="0"/>
                      <a:pt x="6579606" y="30480"/>
                      <a:pt x="6579606" y="123190"/>
                    </a:cubicBezTo>
                    <a:lnTo>
                      <a:pt x="657960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6578207" y="805180"/>
                    </a:lnTo>
                    <a:lnTo>
                      <a:pt x="6578207" y="1236980"/>
                    </a:lnTo>
                    <a:cubicBezTo>
                      <a:pt x="6578207" y="1329690"/>
                      <a:pt x="6639296" y="1360170"/>
                      <a:pt x="6712956" y="1304290"/>
                    </a:cubicBezTo>
                    <a:lnTo>
                      <a:pt x="7413996" y="779780"/>
                    </a:lnTo>
                    <a:cubicBezTo>
                      <a:pt x="7488927" y="726440"/>
                      <a:pt x="7488927" y="635000"/>
                      <a:pt x="7413996" y="579120"/>
                    </a:cubicBezTo>
                    <a:close/>
                  </a:path>
                </a:pathLst>
              </a:custGeom>
              <a:solidFill>
                <a:srgbClr val="3EDAD8"/>
              </a:solidFill>
            </p:spPr>
          </p:sp>
        </p:grpSp>
        <p:grpSp>
          <p:nvGrpSpPr>
            <p:cNvPr id="10" name="Group 8"/>
            <p:cNvGrpSpPr/>
            <p:nvPr/>
          </p:nvGrpSpPr>
          <p:grpSpPr>
            <a:xfrm>
              <a:off x="1494909" y="4807862"/>
              <a:ext cx="1854586" cy="324138"/>
              <a:chOff x="0" y="0"/>
              <a:chExt cx="7469877" cy="1305560"/>
            </a:xfrm>
          </p:grpSpPr>
          <p:sp>
            <p:nvSpPr>
              <p:cNvPr id="11" name="Freeform 9"/>
              <p:cNvSpPr/>
              <p:nvPr/>
            </p:nvSpPr>
            <p:spPr>
              <a:xfrm>
                <a:off x="0" y="-27940"/>
                <a:ext cx="7488927" cy="1360170"/>
              </a:xfrm>
              <a:custGeom>
                <a:avLst/>
                <a:gdLst/>
                <a:ahLst/>
                <a:cxnLst/>
                <a:rect l="l" t="t" r="r" b="b"/>
                <a:pathLst>
                  <a:path w="7488927" h="1360170">
                    <a:moveTo>
                      <a:pt x="7413996" y="579120"/>
                    </a:moveTo>
                    <a:lnTo>
                      <a:pt x="6714227" y="55880"/>
                    </a:lnTo>
                    <a:cubicBezTo>
                      <a:pt x="6640567" y="0"/>
                      <a:pt x="6579606" y="30480"/>
                      <a:pt x="6579606" y="123190"/>
                    </a:cubicBezTo>
                    <a:lnTo>
                      <a:pt x="657960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6578207" y="805180"/>
                    </a:lnTo>
                    <a:lnTo>
                      <a:pt x="6578207" y="1236980"/>
                    </a:lnTo>
                    <a:cubicBezTo>
                      <a:pt x="6578207" y="1329690"/>
                      <a:pt x="6639296" y="1360170"/>
                      <a:pt x="6712956" y="1304290"/>
                    </a:cubicBezTo>
                    <a:lnTo>
                      <a:pt x="7413996" y="779780"/>
                    </a:lnTo>
                    <a:cubicBezTo>
                      <a:pt x="7488927" y="726440"/>
                      <a:pt x="7488927" y="635000"/>
                      <a:pt x="7413996" y="579120"/>
                    </a:cubicBezTo>
                    <a:close/>
                  </a:path>
                </a:pathLst>
              </a:custGeom>
              <a:solidFill>
                <a:srgbClr val="86EAE9"/>
              </a:solidFill>
            </p:spPr>
          </p:sp>
        </p:grpSp>
        <p:pic>
          <p:nvPicPr>
            <p:cNvPr id="12" name="Picture 10"/>
            <p:cNvPicPr>
              <a:picLocks noChangeAspect="1"/>
            </p:cNvPicPr>
            <p:nvPr/>
          </p:nvPicPr>
          <p:blipFill>
            <a:blip r:embed="rId2"/>
            <a:srcRect/>
            <a:stretch>
              <a:fillRect/>
            </a:stretch>
          </p:blipFill>
          <p:spPr>
            <a:xfrm rot="-5400000">
              <a:off x="472503" y="4269574"/>
              <a:ext cx="1400715" cy="1400715"/>
            </a:xfrm>
            <a:prstGeom prst="rect">
              <a:avLst/>
            </a:prstGeom>
          </p:spPr>
        </p:pic>
        <p:grpSp>
          <p:nvGrpSpPr>
            <p:cNvPr id="13" name="Group 11"/>
            <p:cNvGrpSpPr/>
            <p:nvPr/>
          </p:nvGrpSpPr>
          <p:grpSpPr>
            <a:xfrm>
              <a:off x="16281714" y="4768217"/>
              <a:ext cx="1854586" cy="324138"/>
              <a:chOff x="0" y="0"/>
              <a:chExt cx="7469877" cy="1305560"/>
            </a:xfrm>
          </p:grpSpPr>
          <p:sp>
            <p:nvSpPr>
              <p:cNvPr id="14" name="Freeform 12"/>
              <p:cNvSpPr/>
              <p:nvPr/>
            </p:nvSpPr>
            <p:spPr>
              <a:xfrm>
                <a:off x="0" y="-27940"/>
                <a:ext cx="7488927" cy="1360170"/>
              </a:xfrm>
              <a:custGeom>
                <a:avLst/>
                <a:gdLst/>
                <a:ahLst/>
                <a:cxnLst/>
                <a:rect l="l" t="t" r="r" b="b"/>
                <a:pathLst>
                  <a:path w="7488927" h="1360170">
                    <a:moveTo>
                      <a:pt x="7413996" y="579120"/>
                    </a:moveTo>
                    <a:lnTo>
                      <a:pt x="6714227" y="55880"/>
                    </a:lnTo>
                    <a:cubicBezTo>
                      <a:pt x="6640567" y="0"/>
                      <a:pt x="6579606" y="30480"/>
                      <a:pt x="6579606" y="123190"/>
                    </a:cubicBezTo>
                    <a:lnTo>
                      <a:pt x="657960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6578207" y="805180"/>
                    </a:lnTo>
                    <a:lnTo>
                      <a:pt x="6578207" y="1236980"/>
                    </a:lnTo>
                    <a:cubicBezTo>
                      <a:pt x="6578207" y="1329690"/>
                      <a:pt x="6639296" y="1360170"/>
                      <a:pt x="6712956" y="1304290"/>
                    </a:cubicBezTo>
                    <a:lnTo>
                      <a:pt x="7413996" y="779780"/>
                    </a:lnTo>
                    <a:cubicBezTo>
                      <a:pt x="7488927" y="726440"/>
                      <a:pt x="7488927" y="635000"/>
                      <a:pt x="7413996" y="579120"/>
                    </a:cubicBezTo>
                    <a:close/>
                  </a:path>
                </a:pathLst>
              </a:custGeom>
              <a:solidFill>
                <a:srgbClr val="13538A"/>
              </a:solidFill>
            </p:spPr>
          </p:sp>
        </p:grpSp>
        <p:grpSp>
          <p:nvGrpSpPr>
            <p:cNvPr id="15" name="Group 13"/>
            <p:cNvGrpSpPr/>
            <p:nvPr/>
          </p:nvGrpSpPr>
          <p:grpSpPr>
            <a:xfrm>
              <a:off x="12154109" y="4807862"/>
              <a:ext cx="1854586" cy="324138"/>
              <a:chOff x="0" y="0"/>
              <a:chExt cx="7469877" cy="1305560"/>
            </a:xfrm>
          </p:grpSpPr>
          <p:sp>
            <p:nvSpPr>
              <p:cNvPr id="16" name="Freeform 14"/>
              <p:cNvSpPr/>
              <p:nvPr/>
            </p:nvSpPr>
            <p:spPr>
              <a:xfrm>
                <a:off x="0" y="-27940"/>
                <a:ext cx="7488927" cy="1360170"/>
              </a:xfrm>
              <a:custGeom>
                <a:avLst/>
                <a:gdLst/>
                <a:ahLst/>
                <a:cxnLst/>
                <a:rect l="l" t="t" r="r" b="b"/>
                <a:pathLst>
                  <a:path w="7488927" h="1360170">
                    <a:moveTo>
                      <a:pt x="7413996" y="579120"/>
                    </a:moveTo>
                    <a:lnTo>
                      <a:pt x="6714227" y="55880"/>
                    </a:lnTo>
                    <a:cubicBezTo>
                      <a:pt x="6640567" y="0"/>
                      <a:pt x="6579606" y="30480"/>
                      <a:pt x="6579606" y="123190"/>
                    </a:cubicBezTo>
                    <a:lnTo>
                      <a:pt x="657960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6578207" y="805180"/>
                    </a:lnTo>
                    <a:lnTo>
                      <a:pt x="6578207" y="1236980"/>
                    </a:lnTo>
                    <a:cubicBezTo>
                      <a:pt x="6578207" y="1329690"/>
                      <a:pt x="6639296" y="1360170"/>
                      <a:pt x="6712956" y="1304290"/>
                    </a:cubicBezTo>
                    <a:lnTo>
                      <a:pt x="7413996" y="779780"/>
                    </a:lnTo>
                    <a:cubicBezTo>
                      <a:pt x="7488927" y="726440"/>
                      <a:pt x="7488927" y="635000"/>
                      <a:pt x="7413996" y="579120"/>
                    </a:cubicBezTo>
                    <a:close/>
                  </a:path>
                </a:pathLst>
              </a:custGeom>
              <a:solidFill>
                <a:srgbClr val="2C92D5"/>
              </a:solidFill>
            </p:spPr>
          </p:sp>
        </p:grpSp>
        <p:pic>
          <p:nvPicPr>
            <p:cNvPr id="17" name="Picture 15"/>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400000">
              <a:off x="3130230" y="4269574"/>
              <a:ext cx="1400715" cy="1400715"/>
            </a:xfrm>
            <a:prstGeom prst="rect">
              <a:avLst/>
            </a:prstGeom>
          </p:spPr>
        </p:pic>
        <p:pic>
          <p:nvPicPr>
            <p:cNvPr id="18" name="Picture 16"/>
            <p:cNvPicPr>
              <a:picLocks noChangeAspect="1"/>
            </p:cNvPicPr>
            <p:nvPr/>
          </p:nvPicPr>
          <p:blipFill>
            <a:blip r:embed="rId2"/>
            <a:srcRect/>
            <a:stretch>
              <a:fillRect/>
            </a:stretch>
          </p:blipFill>
          <p:spPr>
            <a:xfrm rot="-5400000">
              <a:off x="5761753" y="4269574"/>
              <a:ext cx="1400715" cy="1400715"/>
            </a:xfrm>
            <a:prstGeom prst="rect">
              <a:avLst/>
            </a:prstGeom>
          </p:spPr>
        </p:pic>
        <p:pic>
          <p:nvPicPr>
            <p:cNvPr id="19" name="Picture 1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400000">
              <a:off x="8367074" y="4269574"/>
              <a:ext cx="1400715" cy="1400715"/>
            </a:xfrm>
            <a:prstGeom prst="rect">
              <a:avLst/>
            </a:prstGeom>
          </p:spPr>
        </p:pic>
        <p:pic>
          <p:nvPicPr>
            <p:cNvPr id="20" name="Picture 18"/>
            <p:cNvPicPr>
              <a:picLocks noChangeAspect="1"/>
            </p:cNvPicPr>
            <p:nvPr/>
          </p:nvPicPr>
          <p:blipFill>
            <a:blip r:embed="rId2"/>
            <a:srcRect/>
            <a:stretch>
              <a:fillRect/>
            </a:stretch>
          </p:blipFill>
          <p:spPr>
            <a:xfrm rot="-5400000">
              <a:off x="11024800" y="4288178"/>
              <a:ext cx="1400715" cy="1400715"/>
            </a:xfrm>
            <a:prstGeom prst="rect">
              <a:avLst/>
            </a:prstGeom>
          </p:spPr>
        </p:pic>
        <p:grpSp>
          <p:nvGrpSpPr>
            <p:cNvPr id="21" name="Group 19"/>
            <p:cNvGrpSpPr/>
            <p:nvPr/>
          </p:nvGrpSpPr>
          <p:grpSpPr>
            <a:xfrm>
              <a:off x="14820010" y="4807862"/>
              <a:ext cx="1854586" cy="324138"/>
              <a:chOff x="0" y="0"/>
              <a:chExt cx="7469877" cy="1305560"/>
            </a:xfrm>
          </p:grpSpPr>
          <p:sp>
            <p:nvSpPr>
              <p:cNvPr id="22" name="Freeform 20"/>
              <p:cNvSpPr/>
              <p:nvPr/>
            </p:nvSpPr>
            <p:spPr>
              <a:xfrm>
                <a:off x="0" y="-27940"/>
                <a:ext cx="7488927" cy="1360170"/>
              </a:xfrm>
              <a:custGeom>
                <a:avLst/>
                <a:gdLst/>
                <a:ahLst/>
                <a:cxnLst/>
                <a:rect l="l" t="t" r="r" b="b"/>
                <a:pathLst>
                  <a:path w="7488927" h="1360170">
                    <a:moveTo>
                      <a:pt x="7413996" y="579120"/>
                    </a:moveTo>
                    <a:lnTo>
                      <a:pt x="6714227" y="55880"/>
                    </a:lnTo>
                    <a:cubicBezTo>
                      <a:pt x="6640567" y="0"/>
                      <a:pt x="6579606" y="30480"/>
                      <a:pt x="6579606" y="123190"/>
                    </a:cubicBezTo>
                    <a:lnTo>
                      <a:pt x="657960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6578207" y="805180"/>
                    </a:lnTo>
                    <a:lnTo>
                      <a:pt x="6578207" y="1236980"/>
                    </a:lnTo>
                    <a:cubicBezTo>
                      <a:pt x="6578207" y="1329690"/>
                      <a:pt x="6639296" y="1360170"/>
                      <a:pt x="6712956" y="1304290"/>
                    </a:cubicBezTo>
                    <a:lnTo>
                      <a:pt x="7413996" y="779780"/>
                    </a:lnTo>
                    <a:cubicBezTo>
                      <a:pt x="7488927" y="726440"/>
                      <a:pt x="7488927" y="635000"/>
                      <a:pt x="7413996" y="579120"/>
                    </a:cubicBezTo>
                    <a:close/>
                  </a:path>
                </a:pathLst>
              </a:custGeom>
              <a:solidFill>
                <a:srgbClr val="2C92D5"/>
              </a:solidFill>
            </p:spPr>
          </p:sp>
        </p:grpSp>
        <p:pic>
          <p:nvPicPr>
            <p:cNvPr id="23" name="Picture 2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rot="-5400000">
              <a:off x="13656324" y="4288178"/>
              <a:ext cx="1400715" cy="1400715"/>
            </a:xfrm>
            <a:prstGeom prst="rect">
              <a:avLst/>
            </a:prstGeom>
          </p:spPr>
        </p:pic>
        <p:pic>
          <p:nvPicPr>
            <p:cNvPr id="24" name="Picture 22"/>
            <p:cNvPicPr>
              <a:picLocks noChangeAspect="1"/>
            </p:cNvPicPr>
            <p:nvPr/>
          </p:nvPicPr>
          <p:blipFill>
            <a:blip r:embed="rId4"/>
            <a:srcRect/>
            <a:stretch>
              <a:fillRect/>
            </a:stretch>
          </p:blipFill>
          <p:spPr>
            <a:xfrm>
              <a:off x="712968" y="4539892"/>
              <a:ext cx="919785" cy="859581"/>
            </a:xfrm>
            <a:prstGeom prst="rect">
              <a:avLst/>
            </a:prstGeom>
          </p:spPr>
        </p:pic>
        <p:pic>
          <p:nvPicPr>
            <p:cNvPr id="25" name="Picture 23"/>
            <p:cNvPicPr>
              <a:picLocks noChangeAspect="1"/>
            </p:cNvPicPr>
            <p:nvPr/>
          </p:nvPicPr>
          <p:blipFill>
            <a:blip r:embed="rId2"/>
            <a:srcRect/>
            <a:stretch>
              <a:fillRect/>
            </a:stretch>
          </p:blipFill>
          <p:spPr>
            <a:xfrm rot="-5400000">
              <a:off x="16281714" y="4269325"/>
              <a:ext cx="1400715" cy="1400715"/>
            </a:xfrm>
            <a:prstGeom prst="rect">
              <a:avLst/>
            </a:prstGeom>
          </p:spPr>
        </p:pic>
        <p:pic>
          <p:nvPicPr>
            <p:cNvPr id="26" name="Picture 24"/>
            <p:cNvPicPr>
              <a:picLocks noChangeAspect="1"/>
            </p:cNvPicPr>
            <p:nvPr/>
          </p:nvPicPr>
          <p:blipFill>
            <a:blip r:embed="rId5"/>
            <a:srcRect/>
            <a:stretch>
              <a:fillRect/>
            </a:stretch>
          </p:blipFill>
          <p:spPr>
            <a:xfrm>
              <a:off x="16629980" y="4597323"/>
              <a:ext cx="704183" cy="782426"/>
            </a:xfrm>
            <a:prstGeom prst="rect">
              <a:avLst/>
            </a:prstGeom>
          </p:spPr>
        </p:pic>
        <p:pic>
          <p:nvPicPr>
            <p:cNvPr id="27" name="Picture 25"/>
            <p:cNvPicPr>
              <a:picLocks noChangeAspect="1"/>
            </p:cNvPicPr>
            <p:nvPr/>
          </p:nvPicPr>
          <p:blipFill>
            <a:blip r:embed="rId6"/>
            <a:srcRect/>
            <a:stretch>
              <a:fillRect/>
            </a:stretch>
          </p:blipFill>
          <p:spPr>
            <a:xfrm>
              <a:off x="3501659" y="4461100"/>
              <a:ext cx="657856" cy="1054871"/>
            </a:xfrm>
            <a:prstGeom prst="rect">
              <a:avLst/>
            </a:prstGeom>
          </p:spPr>
        </p:pic>
        <p:pic>
          <p:nvPicPr>
            <p:cNvPr id="28" name="Picture 26"/>
            <p:cNvPicPr>
              <a:picLocks noChangeAspect="1"/>
            </p:cNvPicPr>
            <p:nvPr/>
          </p:nvPicPr>
          <p:blipFill>
            <a:blip r:embed="rId7"/>
            <a:srcRect/>
            <a:stretch>
              <a:fillRect/>
            </a:stretch>
          </p:blipFill>
          <p:spPr>
            <a:xfrm>
              <a:off x="6152154" y="4539892"/>
              <a:ext cx="685271" cy="793472"/>
            </a:xfrm>
            <a:prstGeom prst="rect">
              <a:avLst/>
            </a:prstGeom>
          </p:spPr>
        </p:pic>
        <p:pic>
          <p:nvPicPr>
            <p:cNvPr id="29" name="Picture 27"/>
            <p:cNvPicPr>
              <a:picLocks noChangeAspect="1"/>
            </p:cNvPicPr>
            <p:nvPr/>
          </p:nvPicPr>
          <p:blipFill>
            <a:blip r:embed="rId8"/>
            <a:srcRect/>
            <a:stretch>
              <a:fillRect/>
            </a:stretch>
          </p:blipFill>
          <p:spPr>
            <a:xfrm>
              <a:off x="11326912" y="4632802"/>
              <a:ext cx="766672" cy="766672"/>
            </a:xfrm>
            <a:prstGeom prst="rect">
              <a:avLst/>
            </a:prstGeom>
          </p:spPr>
        </p:pic>
        <p:pic>
          <p:nvPicPr>
            <p:cNvPr id="30" name="Picture 28"/>
            <p:cNvPicPr>
              <a:picLocks noChangeAspect="1"/>
            </p:cNvPicPr>
            <p:nvPr/>
          </p:nvPicPr>
          <p:blipFill>
            <a:blip r:embed="rId9"/>
            <a:srcRect/>
            <a:stretch>
              <a:fillRect/>
            </a:stretch>
          </p:blipFill>
          <p:spPr>
            <a:xfrm>
              <a:off x="13802390" y="4718382"/>
              <a:ext cx="1108583" cy="595511"/>
            </a:xfrm>
            <a:prstGeom prst="rect">
              <a:avLst/>
            </a:prstGeom>
          </p:spPr>
        </p:pic>
        <p:pic>
          <p:nvPicPr>
            <p:cNvPr id="31" name="Picture 29"/>
            <p:cNvPicPr>
              <a:picLocks noChangeAspect="1"/>
            </p:cNvPicPr>
            <p:nvPr/>
          </p:nvPicPr>
          <p:blipFill>
            <a:blip r:embed="rId10"/>
            <a:srcRect/>
            <a:stretch>
              <a:fillRect/>
            </a:stretch>
          </p:blipFill>
          <p:spPr>
            <a:xfrm>
              <a:off x="8707618" y="4514653"/>
              <a:ext cx="656543" cy="947765"/>
            </a:xfrm>
            <a:prstGeom prst="rect">
              <a:avLst/>
            </a:prstGeom>
          </p:spPr>
        </p:pic>
        <p:sp>
          <p:nvSpPr>
            <p:cNvPr id="33" name="TextBox 31"/>
            <p:cNvSpPr txBox="1"/>
            <p:nvPr/>
          </p:nvSpPr>
          <p:spPr>
            <a:xfrm>
              <a:off x="151700" y="5965365"/>
              <a:ext cx="2042322" cy="1692482"/>
            </a:xfrm>
            <a:prstGeom prst="rect">
              <a:avLst/>
            </a:prstGeom>
          </p:spPr>
          <p:txBody>
            <a:bodyPr lIns="0" tIns="0" rIns="0" bIns="0" rtlCol="0" anchor="t">
              <a:spAutoFit/>
            </a:bodyPr>
            <a:lstStyle/>
            <a:p>
              <a:pPr marL="0" marR="0" lvl="0" indent="0" algn="ctr" defTabSz="914400" eaLnBrk="1" fontAlgn="auto" latinLnBrk="0" hangingPunct="1">
                <a:spcBef>
                  <a:spcPts val="0"/>
                </a:spcBef>
                <a:spcAft>
                  <a:spcPts val="0"/>
                </a:spcAft>
                <a:buClrTx/>
                <a:buSzTx/>
                <a:buFontTx/>
                <a:buNone/>
                <a:tabLst/>
                <a:defRPr/>
              </a:pPr>
              <a:r>
                <a:rPr kumimoji="0" lang="en-US" sz="1200" b="0" i="0" u="none" strike="noStrike" kern="0" cap="none" normalizeH="0" baseline="0" noProof="0" dirty="0">
                  <a:ln>
                    <a:noFill/>
                  </a:ln>
                  <a:solidFill>
                    <a:srgbClr val="191919"/>
                  </a:solidFill>
                  <a:effectLst/>
                  <a:uLnTx/>
                  <a:uFillTx/>
                  <a:latin typeface="+mj-lt"/>
                </a:rPr>
                <a:t>Start: </a:t>
              </a:r>
              <a:br>
                <a:rPr kumimoji="0" lang="en-US" sz="1200" b="0" i="0" u="none" strike="noStrike" kern="0" cap="none" normalizeH="0" baseline="0" noProof="0" dirty="0">
                  <a:ln>
                    <a:noFill/>
                  </a:ln>
                  <a:solidFill>
                    <a:srgbClr val="191919"/>
                  </a:solidFill>
                  <a:effectLst/>
                  <a:uLnTx/>
                  <a:uFillTx/>
                  <a:latin typeface="+mj-lt"/>
                </a:rPr>
              </a:br>
              <a:r>
                <a:rPr kumimoji="0" lang="en-US" sz="1200" b="0" i="0" u="none" strike="noStrike" kern="0" cap="none" normalizeH="0" baseline="0" noProof="0" dirty="0">
                  <a:ln>
                    <a:noFill/>
                  </a:ln>
                  <a:solidFill>
                    <a:srgbClr val="191919"/>
                  </a:solidFill>
                  <a:effectLst/>
                  <a:uLnTx/>
                  <a:uFillTx/>
                  <a:latin typeface="+mj-lt"/>
                </a:rPr>
                <a:t>Light bulb factory </a:t>
              </a:r>
              <a:r>
                <a:rPr kumimoji="0" lang="en-US" sz="1200" b="0" i="0" u="none" strike="noStrike" kern="0" cap="none" normalizeH="0" baseline="0" noProof="0" dirty="0" err="1">
                  <a:ln>
                    <a:noFill/>
                  </a:ln>
                  <a:solidFill>
                    <a:srgbClr val="191919"/>
                  </a:solidFill>
                  <a:effectLst/>
                  <a:uLnTx/>
                  <a:uFillTx/>
                  <a:latin typeface="+mj-lt"/>
                </a:rPr>
                <a:t>Roothaan</a:t>
              </a:r>
              <a:r>
                <a:rPr kumimoji="0" lang="en-US" sz="1200" b="0" i="0" u="none" strike="noStrike" kern="0" cap="none" normalizeH="0" baseline="0" noProof="0" dirty="0">
                  <a:ln>
                    <a:noFill/>
                  </a:ln>
                  <a:solidFill>
                    <a:srgbClr val="191919"/>
                  </a:solidFill>
                  <a:effectLst/>
                  <a:uLnTx/>
                  <a:uFillTx/>
                  <a:latin typeface="+mj-lt"/>
                </a:rPr>
                <a:t>, Alewijnse &amp; Co</a:t>
              </a:r>
            </a:p>
          </p:txBody>
        </p:sp>
        <p:sp>
          <p:nvSpPr>
            <p:cNvPr id="34" name="TextBox 32"/>
            <p:cNvSpPr txBox="1"/>
            <p:nvPr/>
          </p:nvSpPr>
          <p:spPr>
            <a:xfrm>
              <a:off x="215500" y="3199685"/>
              <a:ext cx="2042322" cy="338496"/>
            </a:xfrm>
            <a:prstGeom prst="rect">
              <a:avLst/>
            </a:prstGeom>
          </p:spPr>
          <p:txBody>
            <a:bodyPr lIns="0" tIns="0" rIns="0" bIns="0" rtlCol="0" anchor="t">
              <a:spAutoFit/>
            </a:bodyPr>
            <a:lstStyle/>
            <a:p>
              <a:pPr marL="0" marR="0" lvl="0" indent="0" algn="ctr" defTabSz="914400" eaLnBrk="1" fontAlgn="auto" latinLnBrk="0" hangingPunct="1">
                <a:spcBef>
                  <a:spcPts val="0"/>
                </a:spcBef>
                <a:spcAft>
                  <a:spcPts val="0"/>
                </a:spcAft>
                <a:buClrTx/>
                <a:buSzTx/>
                <a:buFontTx/>
                <a:buNone/>
                <a:tabLst/>
                <a:defRPr/>
              </a:pPr>
              <a:r>
                <a:rPr kumimoji="0" lang="en-US" sz="1200" b="0" i="0" u="none" strike="noStrike" kern="0" cap="none" spc="290" normalizeH="0" baseline="0" noProof="0" dirty="0">
                  <a:ln>
                    <a:noFill/>
                  </a:ln>
                  <a:solidFill>
                    <a:srgbClr val="191919"/>
                  </a:solidFill>
                  <a:effectLst/>
                  <a:uLnTx/>
                  <a:uFillTx/>
                </a:rPr>
                <a:t>1889-1899</a:t>
              </a:r>
            </a:p>
          </p:txBody>
        </p:sp>
        <p:sp>
          <p:nvSpPr>
            <p:cNvPr id="35" name="TextBox 33"/>
            <p:cNvSpPr txBox="1"/>
            <p:nvPr/>
          </p:nvSpPr>
          <p:spPr>
            <a:xfrm>
              <a:off x="2809426" y="6016800"/>
              <a:ext cx="2042322" cy="1353985"/>
            </a:xfrm>
            <a:prstGeom prst="rect">
              <a:avLst/>
            </a:prstGeom>
          </p:spPr>
          <p:txBody>
            <a:bodyPr lIns="0" tIns="0" rIns="0" bIns="0" rtlCol="0" anchor="t">
              <a:spAutoFit/>
            </a:bodyPr>
            <a:lstStyle/>
            <a:p>
              <a:pPr marL="0" marR="0" lvl="0" indent="0" algn="ctr" defTabSz="914400" eaLnBrk="1" fontAlgn="auto" latinLnBrk="0" hangingPunct="1">
                <a:spcBef>
                  <a:spcPts val="0"/>
                </a:spcBef>
                <a:spcAft>
                  <a:spcPts val="0"/>
                </a:spcAft>
                <a:buClrTx/>
                <a:buSzTx/>
                <a:buFontTx/>
                <a:buNone/>
                <a:tabLst/>
                <a:defRPr/>
              </a:pPr>
              <a:r>
                <a:rPr kumimoji="0" lang="en-US" sz="1200" b="0" i="0" u="none" strike="noStrike" kern="0" cap="none" normalizeH="0" baseline="0" noProof="0" dirty="0">
                  <a:ln>
                    <a:noFill/>
                  </a:ln>
                  <a:solidFill>
                    <a:srgbClr val="191919"/>
                  </a:solidFill>
                  <a:effectLst/>
                  <a:uLnTx/>
                  <a:uFillTx/>
                  <a:latin typeface="+mj-lt"/>
                </a:rPr>
                <a:t>Electrical installation company C. Alewijnse &amp; Co</a:t>
              </a:r>
            </a:p>
          </p:txBody>
        </p:sp>
        <p:sp>
          <p:nvSpPr>
            <p:cNvPr id="36" name="TextBox 34"/>
            <p:cNvSpPr txBox="1"/>
            <p:nvPr/>
          </p:nvSpPr>
          <p:spPr>
            <a:xfrm>
              <a:off x="2722946" y="3216345"/>
              <a:ext cx="2042322" cy="338496"/>
            </a:xfrm>
            <a:prstGeom prst="rect">
              <a:avLst/>
            </a:prstGeom>
          </p:spPr>
          <p:txBody>
            <a:bodyPr lIns="0" tIns="0" rIns="0" bIns="0" rtlCol="0" anchor="t">
              <a:spAutoFit/>
            </a:bodyPr>
            <a:lstStyle/>
            <a:p>
              <a:pPr marL="0" marR="0" lvl="0" indent="0" algn="ctr" defTabSz="914400" eaLnBrk="1" fontAlgn="auto" latinLnBrk="0" hangingPunct="1">
                <a:spcBef>
                  <a:spcPts val="0"/>
                </a:spcBef>
                <a:spcAft>
                  <a:spcPts val="0"/>
                </a:spcAft>
                <a:buClrTx/>
                <a:buSzTx/>
                <a:buFontTx/>
                <a:buNone/>
                <a:tabLst/>
                <a:defRPr/>
              </a:pPr>
              <a:r>
                <a:rPr kumimoji="0" lang="en-US" sz="1200" b="0" i="0" u="none" strike="noStrike" kern="0" cap="none" spc="290" normalizeH="0" baseline="0" noProof="0" dirty="0">
                  <a:ln>
                    <a:noFill/>
                  </a:ln>
                  <a:solidFill>
                    <a:srgbClr val="191919"/>
                  </a:solidFill>
                  <a:effectLst/>
                  <a:uLnTx/>
                  <a:uFillTx/>
                </a:rPr>
                <a:t>1900-1945</a:t>
              </a:r>
            </a:p>
          </p:txBody>
        </p:sp>
        <p:sp>
          <p:nvSpPr>
            <p:cNvPr id="37" name="TextBox 35"/>
            <p:cNvSpPr txBox="1"/>
            <p:nvPr/>
          </p:nvSpPr>
          <p:spPr>
            <a:xfrm>
              <a:off x="5440948" y="6016800"/>
              <a:ext cx="2042322" cy="1692482"/>
            </a:xfrm>
            <a:prstGeom prst="rect">
              <a:avLst/>
            </a:prstGeom>
          </p:spPr>
          <p:txBody>
            <a:bodyPr lIns="0" tIns="0" rIns="0" bIns="0" rtlCol="0" anchor="t">
              <a:spAutoFit/>
            </a:bodyPr>
            <a:lstStyle/>
            <a:p>
              <a:pPr marL="0" marR="0" lvl="0" indent="0" algn="ctr" defTabSz="914400" eaLnBrk="1" fontAlgn="auto" latinLnBrk="0" hangingPunct="1">
                <a:spcBef>
                  <a:spcPts val="0"/>
                </a:spcBef>
                <a:spcAft>
                  <a:spcPts val="0"/>
                </a:spcAft>
                <a:buClrTx/>
                <a:buSzTx/>
                <a:buFontTx/>
                <a:buNone/>
                <a:tabLst/>
                <a:defRPr/>
              </a:pPr>
              <a:r>
                <a:rPr kumimoji="0" lang="en-US" sz="1200" b="0" i="0" u="none" strike="noStrike" kern="0" cap="none" normalizeH="0" baseline="0" noProof="0" dirty="0">
                  <a:ln>
                    <a:noFill/>
                  </a:ln>
                  <a:solidFill>
                    <a:srgbClr val="191919"/>
                  </a:solidFill>
                  <a:effectLst/>
                  <a:uLnTx/>
                  <a:uFillTx/>
                  <a:latin typeface="+mj-lt"/>
                </a:rPr>
                <a:t>Strong growth in electrical installations of factories and vessels</a:t>
              </a:r>
            </a:p>
          </p:txBody>
        </p:sp>
        <p:sp>
          <p:nvSpPr>
            <p:cNvPr id="38" name="TextBox 36"/>
            <p:cNvSpPr txBox="1"/>
            <p:nvPr/>
          </p:nvSpPr>
          <p:spPr>
            <a:xfrm>
              <a:off x="5369379" y="3238541"/>
              <a:ext cx="2042322" cy="338496"/>
            </a:xfrm>
            <a:prstGeom prst="rect">
              <a:avLst/>
            </a:prstGeom>
          </p:spPr>
          <p:txBody>
            <a:bodyPr lIns="0" tIns="0" rIns="0" bIns="0" rtlCol="0" anchor="t">
              <a:spAutoFit/>
            </a:bodyPr>
            <a:lstStyle/>
            <a:p>
              <a:pPr marL="0" marR="0" lvl="0" indent="0" algn="ctr" defTabSz="914400" eaLnBrk="1" fontAlgn="auto" latinLnBrk="0" hangingPunct="1">
                <a:spcBef>
                  <a:spcPts val="0"/>
                </a:spcBef>
                <a:spcAft>
                  <a:spcPts val="0"/>
                </a:spcAft>
                <a:buClrTx/>
                <a:buSzTx/>
                <a:buFontTx/>
                <a:buNone/>
                <a:tabLst/>
                <a:defRPr/>
              </a:pPr>
              <a:r>
                <a:rPr kumimoji="0" lang="en-US" sz="1200" b="0" i="0" u="none" strike="noStrike" kern="0" cap="none" spc="290" normalizeH="0" baseline="0" noProof="0" dirty="0">
                  <a:ln>
                    <a:noFill/>
                  </a:ln>
                  <a:solidFill>
                    <a:srgbClr val="191919"/>
                  </a:solidFill>
                  <a:effectLst/>
                  <a:uLnTx/>
                  <a:uFillTx/>
                </a:rPr>
                <a:t>1945-1962</a:t>
              </a:r>
            </a:p>
          </p:txBody>
        </p:sp>
        <p:sp>
          <p:nvSpPr>
            <p:cNvPr id="39" name="TextBox 37"/>
            <p:cNvSpPr txBox="1"/>
            <p:nvPr/>
          </p:nvSpPr>
          <p:spPr>
            <a:xfrm>
              <a:off x="8046270" y="6016800"/>
              <a:ext cx="2042322" cy="2369475"/>
            </a:xfrm>
            <a:prstGeom prst="rect">
              <a:avLst/>
            </a:prstGeom>
          </p:spPr>
          <p:txBody>
            <a:bodyPr lIns="0" tIns="0" rIns="0" bIns="0" rtlCol="0" anchor="t">
              <a:spAutoFit/>
            </a:bodyPr>
            <a:lstStyle/>
            <a:p>
              <a:pPr marL="0" marR="0" lvl="0" indent="0" algn="ctr" defTabSz="914400" eaLnBrk="1" fontAlgn="auto" latinLnBrk="0" hangingPunct="1">
                <a:spcBef>
                  <a:spcPts val="0"/>
                </a:spcBef>
                <a:spcAft>
                  <a:spcPts val="0"/>
                </a:spcAft>
                <a:buClrTx/>
                <a:buSzTx/>
                <a:buFontTx/>
                <a:buNone/>
                <a:tabLst/>
                <a:defRPr/>
              </a:pPr>
              <a:r>
                <a:rPr kumimoji="0" lang="en-US" sz="1200" b="0" i="0" u="none" strike="noStrike" kern="0" cap="none" normalizeH="0" baseline="0" noProof="0" dirty="0">
                  <a:ln>
                    <a:noFill/>
                  </a:ln>
                  <a:solidFill>
                    <a:srgbClr val="191919"/>
                  </a:solidFill>
                  <a:effectLst/>
                  <a:uLnTx/>
                  <a:uFillTx/>
                  <a:latin typeface="+mj-lt"/>
                </a:rPr>
                <a:t>Start and take-over companies in Vlaardingen, </a:t>
              </a:r>
              <a:r>
                <a:rPr kumimoji="0" lang="en-US" sz="1200" b="0" i="0" u="none" strike="noStrike" kern="0" cap="none" normalizeH="0" baseline="0" noProof="0" dirty="0" err="1">
                  <a:ln>
                    <a:noFill/>
                  </a:ln>
                  <a:solidFill>
                    <a:srgbClr val="191919"/>
                  </a:solidFill>
                  <a:effectLst/>
                  <a:uLnTx/>
                  <a:uFillTx/>
                  <a:latin typeface="+mj-lt"/>
                </a:rPr>
                <a:t>Tiel</a:t>
              </a:r>
              <a:r>
                <a:rPr kumimoji="0" lang="en-US" sz="1200" b="0" i="0" u="none" strike="noStrike" kern="0" cap="none" normalizeH="0" baseline="0" noProof="0" dirty="0">
                  <a:ln>
                    <a:noFill/>
                  </a:ln>
                  <a:solidFill>
                    <a:srgbClr val="191919"/>
                  </a:solidFill>
                  <a:effectLst/>
                  <a:uLnTx/>
                  <a:uFillTx/>
                  <a:latin typeface="+mj-lt"/>
                </a:rPr>
                <a:t>, </a:t>
              </a:r>
              <a:r>
                <a:rPr kumimoji="0" lang="en-US" sz="1200" b="0" i="0" u="none" strike="noStrike" kern="0" cap="none" normalizeH="0" baseline="0" noProof="0" dirty="0" err="1">
                  <a:ln>
                    <a:noFill/>
                  </a:ln>
                  <a:solidFill>
                    <a:srgbClr val="191919"/>
                  </a:solidFill>
                  <a:effectLst/>
                  <a:uLnTx/>
                  <a:uFillTx/>
                  <a:latin typeface="+mj-lt"/>
                </a:rPr>
                <a:t>Drachten</a:t>
              </a:r>
              <a:r>
                <a:rPr kumimoji="0" lang="en-US" sz="1200" b="0" i="0" u="none" strike="noStrike" kern="0" cap="none" normalizeH="0" baseline="0" noProof="0" dirty="0">
                  <a:ln>
                    <a:noFill/>
                  </a:ln>
                  <a:solidFill>
                    <a:srgbClr val="191919"/>
                  </a:solidFill>
                  <a:effectLst/>
                  <a:uLnTx/>
                  <a:uFillTx/>
                  <a:latin typeface="+mj-lt"/>
                </a:rPr>
                <a:t>, Zwolle, Zaltbommel and Delft</a:t>
              </a:r>
            </a:p>
          </p:txBody>
        </p:sp>
        <p:sp>
          <p:nvSpPr>
            <p:cNvPr id="40" name="TextBox 38"/>
            <p:cNvSpPr txBox="1"/>
            <p:nvPr/>
          </p:nvSpPr>
          <p:spPr>
            <a:xfrm>
              <a:off x="8063697" y="3223366"/>
              <a:ext cx="2042322" cy="338496"/>
            </a:xfrm>
            <a:prstGeom prst="rect">
              <a:avLst/>
            </a:prstGeom>
          </p:spPr>
          <p:txBody>
            <a:bodyPr lIns="0" tIns="0" rIns="0" bIns="0" rtlCol="0" anchor="t">
              <a:spAutoFit/>
            </a:bodyPr>
            <a:lstStyle/>
            <a:p>
              <a:pPr marL="0" marR="0" lvl="0" indent="0" algn="ctr" defTabSz="914400" eaLnBrk="1" fontAlgn="auto" latinLnBrk="0" hangingPunct="1">
                <a:spcBef>
                  <a:spcPts val="0"/>
                </a:spcBef>
                <a:spcAft>
                  <a:spcPts val="0"/>
                </a:spcAft>
                <a:buClrTx/>
                <a:buSzTx/>
                <a:buFontTx/>
                <a:buNone/>
                <a:tabLst/>
                <a:defRPr/>
              </a:pPr>
              <a:r>
                <a:rPr kumimoji="0" lang="en-US" sz="1200" b="0" i="0" u="none" strike="noStrike" kern="0" cap="none" spc="290" normalizeH="0" baseline="0" noProof="0" dirty="0">
                  <a:ln>
                    <a:noFill/>
                  </a:ln>
                  <a:solidFill>
                    <a:srgbClr val="191919"/>
                  </a:solidFill>
                  <a:effectLst/>
                  <a:uLnTx/>
                  <a:uFillTx/>
                </a:rPr>
                <a:t>1962-1980</a:t>
              </a:r>
            </a:p>
          </p:txBody>
        </p:sp>
        <p:sp>
          <p:nvSpPr>
            <p:cNvPr id="41" name="TextBox 39"/>
            <p:cNvSpPr txBox="1"/>
            <p:nvPr/>
          </p:nvSpPr>
          <p:spPr>
            <a:xfrm>
              <a:off x="10703996" y="6016802"/>
              <a:ext cx="2377404" cy="1692482"/>
            </a:xfrm>
            <a:prstGeom prst="rect">
              <a:avLst/>
            </a:prstGeom>
          </p:spPr>
          <p:txBody>
            <a:bodyPr lIns="0" tIns="0" rIns="0" bIns="0" rtlCol="0" anchor="t">
              <a:spAutoFit/>
            </a:bodyPr>
            <a:lstStyle/>
            <a:p>
              <a:pPr marL="0" marR="0" lvl="0" indent="0" algn="ctr" defTabSz="914400" eaLnBrk="1" fontAlgn="auto" latinLnBrk="0" hangingPunct="1">
                <a:spcBef>
                  <a:spcPts val="0"/>
                </a:spcBef>
                <a:spcAft>
                  <a:spcPts val="0"/>
                </a:spcAft>
                <a:buClrTx/>
                <a:buSzTx/>
                <a:buFontTx/>
                <a:buNone/>
                <a:tabLst/>
                <a:defRPr/>
              </a:pPr>
              <a:r>
                <a:rPr kumimoji="0" lang="en-US" sz="1200" b="0" i="0" u="none" strike="noStrike" kern="0" cap="none" normalizeH="0" baseline="0" noProof="0" dirty="0">
                  <a:ln>
                    <a:noFill/>
                  </a:ln>
                  <a:solidFill>
                    <a:srgbClr val="191919"/>
                  </a:solidFill>
                  <a:effectLst/>
                  <a:uLnTx/>
                  <a:uFillTx/>
                  <a:latin typeface="+mj-lt"/>
                </a:rPr>
                <a:t>Emergence of ICT, start-up company</a:t>
              </a:r>
            </a:p>
            <a:p>
              <a:pPr marL="0" marR="0" lvl="0" indent="0" algn="ctr" defTabSz="914400" eaLnBrk="1" fontAlgn="auto" latinLnBrk="0" hangingPunct="1">
                <a:spcBef>
                  <a:spcPts val="0"/>
                </a:spcBef>
                <a:spcAft>
                  <a:spcPts val="0"/>
                </a:spcAft>
                <a:buClrTx/>
                <a:buSzTx/>
                <a:buFontTx/>
                <a:buNone/>
                <a:tabLst/>
                <a:defRPr/>
              </a:pPr>
              <a:r>
                <a:rPr kumimoji="0" lang="en-US" sz="1200" b="0" i="0" u="none" strike="noStrike" kern="0" cap="none" normalizeH="0" baseline="0" noProof="0" dirty="0">
                  <a:ln>
                    <a:noFill/>
                  </a:ln>
                  <a:solidFill>
                    <a:srgbClr val="191919"/>
                  </a:solidFill>
                  <a:effectLst/>
                  <a:uLnTx/>
                  <a:uFillTx/>
                  <a:latin typeface="+mj-lt"/>
                </a:rPr>
                <a:t>in Romania, take-over company in </a:t>
              </a:r>
              <a:r>
                <a:rPr kumimoji="0" lang="en-US" sz="1200" b="0" i="0" u="none" strike="noStrike" kern="0" cap="none" normalizeH="0" baseline="0" noProof="0" dirty="0" err="1">
                  <a:ln>
                    <a:noFill/>
                  </a:ln>
                  <a:solidFill>
                    <a:srgbClr val="191919"/>
                  </a:solidFill>
                  <a:effectLst/>
                  <a:uLnTx/>
                  <a:uFillTx/>
                  <a:latin typeface="+mj-lt"/>
                </a:rPr>
                <a:t>Krimpen</a:t>
              </a:r>
              <a:r>
                <a:rPr kumimoji="0" lang="en-US" sz="1200" b="0" i="0" u="none" strike="noStrike" kern="0" cap="none" normalizeH="0" baseline="0" noProof="0" dirty="0">
                  <a:ln>
                    <a:noFill/>
                  </a:ln>
                  <a:solidFill>
                    <a:srgbClr val="191919"/>
                  </a:solidFill>
                  <a:effectLst/>
                  <a:uLnTx/>
                  <a:uFillTx/>
                  <a:latin typeface="+mj-lt"/>
                </a:rPr>
                <a:t> </a:t>
              </a:r>
              <a:r>
                <a:rPr kumimoji="0" lang="en-US" sz="1200" b="0" i="0" u="none" strike="noStrike" kern="0" cap="none" normalizeH="0" baseline="0" noProof="0" dirty="0" err="1">
                  <a:ln>
                    <a:noFill/>
                  </a:ln>
                  <a:solidFill>
                    <a:srgbClr val="191919"/>
                  </a:solidFill>
                  <a:effectLst/>
                  <a:uLnTx/>
                  <a:uFillTx/>
                  <a:latin typeface="+mj-lt"/>
                </a:rPr>
                <a:t>a/d</a:t>
              </a:r>
              <a:r>
                <a:rPr kumimoji="0" lang="en-US" sz="1200" b="0" i="0" u="none" strike="noStrike" kern="0" cap="none" normalizeH="0" baseline="0" noProof="0" dirty="0">
                  <a:ln>
                    <a:noFill/>
                  </a:ln>
                  <a:solidFill>
                    <a:srgbClr val="191919"/>
                  </a:solidFill>
                  <a:effectLst/>
                  <a:uLnTx/>
                  <a:uFillTx/>
                  <a:latin typeface="+mj-lt"/>
                </a:rPr>
                <a:t> </a:t>
              </a:r>
              <a:r>
                <a:rPr kumimoji="0" lang="en-US" sz="1200" b="0" i="0" u="none" strike="noStrike" kern="0" cap="none" normalizeH="0" baseline="0" noProof="0" dirty="0" err="1">
                  <a:ln>
                    <a:noFill/>
                  </a:ln>
                  <a:solidFill>
                    <a:srgbClr val="191919"/>
                  </a:solidFill>
                  <a:effectLst/>
                  <a:uLnTx/>
                  <a:uFillTx/>
                  <a:latin typeface="+mj-lt"/>
                </a:rPr>
                <a:t>IJssel</a:t>
              </a:r>
              <a:endParaRPr kumimoji="0" lang="en-US" sz="1200" b="0" i="0" u="none" strike="noStrike" kern="0" cap="none" normalizeH="0" baseline="0" noProof="0" dirty="0">
                <a:ln>
                  <a:noFill/>
                </a:ln>
                <a:solidFill>
                  <a:srgbClr val="191919"/>
                </a:solidFill>
                <a:effectLst/>
                <a:uLnTx/>
                <a:uFillTx/>
                <a:latin typeface="+mj-lt"/>
              </a:endParaRPr>
            </a:p>
          </p:txBody>
        </p:sp>
        <p:sp>
          <p:nvSpPr>
            <p:cNvPr id="42" name="TextBox 40"/>
            <p:cNvSpPr txBox="1"/>
            <p:nvPr/>
          </p:nvSpPr>
          <p:spPr>
            <a:xfrm>
              <a:off x="10689087" y="3192577"/>
              <a:ext cx="2042322" cy="338496"/>
            </a:xfrm>
            <a:prstGeom prst="rect">
              <a:avLst/>
            </a:prstGeom>
          </p:spPr>
          <p:txBody>
            <a:bodyPr lIns="0" tIns="0" rIns="0" bIns="0" rtlCol="0" anchor="t">
              <a:spAutoFit/>
            </a:bodyPr>
            <a:lstStyle/>
            <a:p>
              <a:pPr marL="0" marR="0" lvl="0" indent="0" algn="ctr" defTabSz="914400" eaLnBrk="1" fontAlgn="auto" latinLnBrk="0" hangingPunct="1">
                <a:spcBef>
                  <a:spcPts val="0"/>
                </a:spcBef>
                <a:spcAft>
                  <a:spcPts val="0"/>
                </a:spcAft>
                <a:buClrTx/>
                <a:buSzTx/>
                <a:buFontTx/>
                <a:buNone/>
                <a:tabLst/>
                <a:defRPr/>
              </a:pPr>
              <a:r>
                <a:rPr kumimoji="0" lang="en-US" sz="1200" b="0" i="0" u="none" strike="noStrike" kern="0" cap="none" spc="290" normalizeH="0" baseline="0" noProof="0" dirty="0">
                  <a:ln>
                    <a:noFill/>
                  </a:ln>
                  <a:solidFill>
                    <a:srgbClr val="191919"/>
                  </a:solidFill>
                  <a:effectLst/>
                  <a:uLnTx/>
                  <a:uFillTx/>
                </a:rPr>
                <a:t>1980-2002</a:t>
              </a:r>
            </a:p>
          </p:txBody>
        </p:sp>
        <p:sp>
          <p:nvSpPr>
            <p:cNvPr id="43" name="TextBox 41"/>
            <p:cNvSpPr txBox="1"/>
            <p:nvPr/>
          </p:nvSpPr>
          <p:spPr>
            <a:xfrm>
              <a:off x="13335520" y="6016802"/>
              <a:ext cx="2411783" cy="1353986"/>
            </a:xfrm>
            <a:prstGeom prst="rect">
              <a:avLst/>
            </a:prstGeom>
          </p:spPr>
          <p:txBody>
            <a:bodyPr lIns="0" tIns="0" rIns="0" bIns="0" rtlCol="0" anchor="t">
              <a:spAutoFit/>
            </a:bodyPr>
            <a:lstStyle/>
            <a:p>
              <a:pPr marL="0" marR="0" lvl="0" indent="0" algn="ctr" defTabSz="914400" eaLnBrk="1" fontAlgn="auto" latinLnBrk="0" hangingPunct="1">
                <a:spcBef>
                  <a:spcPts val="0"/>
                </a:spcBef>
                <a:spcAft>
                  <a:spcPts val="0"/>
                </a:spcAft>
                <a:buClrTx/>
                <a:buSzTx/>
                <a:buFontTx/>
                <a:buNone/>
                <a:tabLst/>
                <a:defRPr/>
              </a:pPr>
              <a:r>
                <a:rPr kumimoji="0" lang="en-US" sz="1200" b="0" i="0" u="none" strike="noStrike" kern="0" cap="none" normalizeH="0" baseline="0" noProof="0" dirty="0">
                  <a:ln>
                    <a:noFill/>
                  </a:ln>
                  <a:solidFill>
                    <a:srgbClr val="191919"/>
                  </a:solidFill>
                  <a:effectLst/>
                  <a:uLnTx/>
                  <a:uFillTx/>
                  <a:latin typeface="+mj-lt"/>
                </a:rPr>
                <a:t>Internationalization and focus on engineering and automation</a:t>
              </a:r>
            </a:p>
          </p:txBody>
        </p:sp>
        <p:sp>
          <p:nvSpPr>
            <p:cNvPr id="44" name="TextBox 42"/>
            <p:cNvSpPr txBox="1"/>
            <p:nvPr/>
          </p:nvSpPr>
          <p:spPr>
            <a:xfrm>
              <a:off x="15923705" y="2791263"/>
              <a:ext cx="2042322" cy="893254"/>
            </a:xfrm>
            <a:prstGeom prst="rect">
              <a:avLst/>
            </a:prstGeom>
          </p:spPr>
          <p:txBody>
            <a:bodyPr lIns="0" tIns="0" rIns="0" bIns="0" rtlCol="0" anchor="t">
              <a:spAutoFit/>
            </a:bodyPr>
            <a:lstStyle/>
            <a:p>
              <a:pPr marL="0" marR="0" lvl="0" indent="0" algn="ctr" defTabSz="914400" eaLnBrk="1" fontAlgn="auto" latinLnBrk="0" hangingPunct="1">
                <a:lnSpc>
                  <a:spcPts val="3840"/>
                </a:lnSpc>
                <a:spcBef>
                  <a:spcPts val="0"/>
                </a:spcBef>
                <a:spcAft>
                  <a:spcPts val="0"/>
                </a:spcAft>
                <a:buClrTx/>
                <a:buSzTx/>
                <a:buFontTx/>
                <a:buNone/>
                <a:tabLst/>
                <a:defRPr/>
              </a:pPr>
              <a:r>
                <a:rPr kumimoji="0" lang="en-US" sz="1200" b="0" i="0" u="none" strike="noStrike" kern="0" cap="none" spc="290" normalizeH="0" baseline="0" noProof="0" dirty="0">
                  <a:ln>
                    <a:noFill/>
                  </a:ln>
                  <a:solidFill>
                    <a:srgbClr val="191919"/>
                  </a:solidFill>
                  <a:effectLst/>
                  <a:uLnTx/>
                  <a:uFillTx/>
                </a:rPr>
                <a:t>PRESENT</a:t>
              </a:r>
            </a:p>
          </p:txBody>
        </p:sp>
        <p:sp>
          <p:nvSpPr>
            <p:cNvPr id="45" name="TextBox 43"/>
            <p:cNvSpPr txBox="1"/>
            <p:nvPr/>
          </p:nvSpPr>
          <p:spPr>
            <a:xfrm>
              <a:off x="13335520" y="3150857"/>
              <a:ext cx="2042322" cy="338496"/>
            </a:xfrm>
            <a:prstGeom prst="rect">
              <a:avLst/>
            </a:prstGeom>
          </p:spPr>
          <p:txBody>
            <a:bodyPr lIns="0" tIns="0" rIns="0" bIns="0" rtlCol="0" anchor="t">
              <a:spAutoFit/>
            </a:bodyPr>
            <a:lstStyle/>
            <a:p>
              <a:pPr marL="0" marR="0" lvl="0" indent="0" algn="ctr" defTabSz="914400" eaLnBrk="1" fontAlgn="auto" latinLnBrk="0" hangingPunct="1">
                <a:spcBef>
                  <a:spcPts val="0"/>
                </a:spcBef>
                <a:spcAft>
                  <a:spcPts val="0"/>
                </a:spcAft>
                <a:buClrTx/>
                <a:buSzTx/>
                <a:buFontTx/>
                <a:buNone/>
                <a:tabLst/>
                <a:defRPr/>
              </a:pPr>
              <a:r>
                <a:rPr kumimoji="0" lang="en-US" sz="1200" b="0" i="0" u="none" strike="noStrike" kern="0" cap="none" spc="290" normalizeH="0" baseline="0" noProof="0" dirty="0">
                  <a:ln>
                    <a:noFill/>
                  </a:ln>
                  <a:solidFill>
                    <a:srgbClr val="191919"/>
                  </a:solidFill>
                  <a:effectLst/>
                  <a:uLnTx/>
                  <a:uFillTx/>
                </a:rPr>
                <a:t>2002-2015</a:t>
              </a:r>
            </a:p>
          </p:txBody>
        </p:sp>
        <p:sp>
          <p:nvSpPr>
            <p:cNvPr id="46" name="TextBox 44"/>
            <p:cNvSpPr txBox="1"/>
            <p:nvPr/>
          </p:nvSpPr>
          <p:spPr>
            <a:xfrm>
              <a:off x="15923705" y="6056019"/>
              <a:ext cx="2255929" cy="1692482"/>
            </a:xfrm>
            <a:prstGeom prst="rect">
              <a:avLst/>
            </a:prstGeom>
          </p:spPr>
          <p:txBody>
            <a:bodyPr lIns="0" tIns="0" rIns="0" bIns="0" rtlCol="0" anchor="t">
              <a:spAutoFit/>
            </a:bodyPr>
            <a:lstStyle/>
            <a:p>
              <a:pPr marL="0" marR="0" lvl="0" indent="0" algn="ctr" defTabSz="914400" eaLnBrk="1" fontAlgn="auto" latinLnBrk="0" hangingPunct="1">
                <a:spcBef>
                  <a:spcPts val="0"/>
                </a:spcBef>
                <a:spcAft>
                  <a:spcPts val="0"/>
                </a:spcAft>
                <a:buClrTx/>
                <a:buSzTx/>
                <a:buFontTx/>
                <a:buNone/>
                <a:tabLst/>
                <a:defRPr/>
              </a:pPr>
              <a:r>
                <a:rPr kumimoji="0" lang="en-US" sz="1200" b="0" i="0" u="none" strike="noStrike" kern="0" cap="none" normalizeH="0" baseline="0" noProof="0" dirty="0">
                  <a:ln>
                    <a:noFill/>
                  </a:ln>
                  <a:solidFill>
                    <a:srgbClr val="191919"/>
                  </a:solidFill>
                  <a:effectLst/>
                  <a:uLnTx/>
                  <a:uFillTx/>
                  <a:latin typeface="+mj-lt"/>
                </a:rPr>
                <a:t>Take over by Strong Root Capital. Further focus on system integration</a:t>
              </a:r>
            </a:p>
          </p:txBody>
        </p:sp>
      </p:grpSp>
      <p:sp>
        <p:nvSpPr>
          <p:cNvPr id="51" name="Titel 1">
            <a:extLst>
              <a:ext uri="{FF2B5EF4-FFF2-40B4-BE49-F238E27FC236}">
                <a16:creationId xmlns:a16="http://schemas.microsoft.com/office/drawing/2014/main" id="{CDED561C-9A27-9148-930D-892A93C50C38}"/>
              </a:ext>
            </a:extLst>
          </p:cNvPr>
          <p:cNvSpPr>
            <a:spLocks noGrp="1"/>
          </p:cNvSpPr>
          <p:nvPr>
            <p:ph type="title"/>
          </p:nvPr>
        </p:nvSpPr>
        <p:spPr>
          <a:xfrm>
            <a:off x="2258851" y="341631"/>
            <a:ext cx="9603642" cy="792040"/>
          </a:xfrm>
        </p:spPr>
        <p:txBody>
          <a:bodyPr/>
          <a:lstStyle/>
          <a:p>
            <a:r>
              <a:rPr lang="en-US" dirty="0"/>
              <a:t>Our History</a:t>
            </a:r>
            <a:br>
              <a:rPr lang="en-US" dirty="0"/>
            </a:br>
            <a:r>
              <a:rPr lang="en-US" sz="2400" dirty="0"/>
              <a:t>Over a Century of Experience</a:t>
            </a:r>
            <a:br>
              <a:rPr lang="en-US" sz="2400" dirty="0"/>
            </a:br>
            <a:br>
              <a:rPr lang="en-US" sz="2400" dirty="0">
                <a:solidFill>
                  <a:srgbClr val="F8F8F8"/>
                </a:solidFill>
              </a:rPr>
            </a:br>
            <a:endParaRPr lang="nl-NL" sz="2400" dirty="0"/>
          </a:p>
        </p:txBody>
      </p:sp>
    </p:spTree>
    <p:extLst>
      <p:ext uri="{BB962C8B-B14F-4D97-AF65-F5344CB8AC3E}">
        <p14:creationId xmlns:p14="http://schemas.microsoft.com/office/powerpoint/2010/main" val="2731018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CCB082-F567-4613-A75F-D5B2C80D75C7}"/>
              </a:ext>
            </a:extLst>
          </p:cNvPr>
          <p:cNvSpPr>
            <a:spLocks noGrp="1"/>
          </p:cNvSpPr>
          <p:nvPr>
            <p:ph type="title"/>
          </p:nvPr>
        </p:nvSpPr>
        <p:spPr>
          <a:xfrm>
            <a:off x="2258851" y="347378"/>
            <a:ext cx="9603642" cy="914560"/>
          </a:xfrm>
        </p:spPr>
        <p:txBody>
          <a:bodyPr/>
          <a:lstStyle/>
          <a:p>
            <a:r>
              <a:rPr lang="nl-NL" dirty="0" err="1"/>
              <a:t>Our</a:t>
            </a:r>
            <a:r>
              <a:rPr lang="nl-NL" dirty="0"/>
              <a:t> mission </a:t>
            </a:r>
            <a:r>
              <a:rPr lang="nl-NL" dirty="0" err="1"/>
              <a:t>and</a:t>
            </a:r>
            <a:r>
              <a:rPr lang="nl-NL" dirty="0"/>
              <a:t> </a:t>
            </a:r>
            <a:r>
              <a:rPr lang="nl-NL" dirty="0" err="1"/>
              <a:t>vision</a:t>
            </a:r>
            <a:r>
              <a:rPr lang="nl-NL" dirty="0"/>
              <a:t> </a:t>
            </a:r>
          </a:p>
        </p:txBody>
      </p:sp>
      <p:sp>
        <p:nvSpPr>
          <p:cNvPr id="3" name="Tekstvak 2"/>
          <p:cNvSpPr txBox="1"/>
          <p:nvPr/>
        </p:nvSpPr>
        <p:spPr>
          <a:xfrm>
            <a:off x="2187290" y="1261938"/>
            <a:ext cx="6113872" cy="4108817"/>
          </a:xfrm>
          <a:prstGeom prst="rect">
            <a:avLst/>
          </a:prstGeom>
          <a:noFill/>
        </p:spPr>
        <p:txBody>
          <a:bodyPr wrap="square" rtlCol="0">
            <a:spAutoFit/>
          </a:bodyPr>
          <a:lstStyle/>
          <a:p>
            <a:pPr>
              <a:lnSpc>
                <a:spcPct val="150000"/>
              </a:lnSpc>
            </a:pPr>
            <a:r>
              <a:rPr lang="nl-NL" sz="2400" b="1" dirty="0">
                <a:solidFill>
                  <a:schemeClr val="tx1">
                    <a:lumMod val="50000"/>
                    <a:lumOff val="50000"/>
                  </a:schemeClr>
                </a:solidFill>
              </a:rPr>
              <a:t>Mission</a:t>
            </a:r>
          </a:p>
          <a:p>
            <a:pPr>
              <a:lnSpc>
                <a:spcPct val="150000"/>
              </a:lnSpc>
            </a:pPr>
            <a:r>
              <a:rPr lang="en-US" dirty="0">
                <a:latin typeface="+mj-lt"/>
              </a:rPr>
              <a:t>We Connect People and Technology</a:t>
            </a:r>
          </a:p>
          <a:p>
            <a:pPr>
              <a:lnSpc>
                <a:spcPct val="150000"/>
              </a:lnSpc>
            </a:pPr>
            <a:endParaRPr lang="en-US" sz="2400" b="1" dirty="0">
              <a:solidFill>
                <a:schemeClr val="tx1">
                  <a:lumMod val="50000"/>
                  <a:lumOff val="50000"/>
                </a:schemeClr>
              </a:solidFill>
            </a:endParaRPr>
          </a:p>
          <a:p>
            <a:pPr>
              <a:lnSpc>
                <a:spcPct val="150000"/>
              </a:lnSpc>
            </a:pPr>
            <a:r>
              <a:rPr lang="en-US" sz="2400" b="1" dirty="0">
                <a:solidFill>
                  <a:schemeClr val="tx1">
                    <a:lumMod val="50000"/>
                    <a:lumOff val="50000"/>
                  </a:schemeClr>
                </a:solidFill>
              </a:rPr>
              <a:t>Vision</a:t>
            </a:r>
          </a:p>
          <a:p>
            <a:r>
              <a:rPr lang="en-US" dirty="0">
                <a:latin typeface="+mj-lt"/>
              </a:rPr>
              <a:t>Our goal is to co-create value with and for our customers and partners. We aim to develop and improve electrification and automation solutions which are innovative, sustainable and of the highest quality. We focus on making a valuable contribution to successful projects in the Marine &amp; Industry.</a:t>
            </a:r>
            <a:endParaRPr lang="nl-NL" dirty="0">
              <a:latin typeface="+mj-lt"/>
            </a:endParaRPr>
          </a:p>
          <a:p>
            <a:endParaRPr lang="en-US" dirty="0"/>
          </a:p>
          <a:p>
            <a:endParaRPr lang="nl-NL" dirty="0"/>
          </a:p>
        </p:txBody>
      </p:sp>
      <p:pic>
        <p:nvPicPr>
          <p:cNvPr id="6" name="Afbeelding 5">
            <a:extLst>
              <a:ext uri="{FF2B5EF4-FFF2-40B4-BE49-F238E27FC236}">
                <a16:creationId xmlns:a16="http://schemas.microsoft.com/office/drawing/2014/main" id="{02BD2D85-AE63-FD4A-9271-6BCEF90BDCC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458342" y="333858"/>
            <a:ext cx="2733658" cy="1824514"/>
          </a:xfrm>
          <a:prstGeom prst="rect">
            <a:avLst/>
          </a:prstGeom>
        </p:spPr>
      </p:pic>
      <p:pic>
        <p:nvPicPr>
          <p:cNvPr id="10" name="Afbeelding 9">
            <a:extLst>
              <a:ext uri="{FF2B5EF4-FFF2-40B4-BE49-F238E27FC236}">
                <a16:creationId xmlns:a16="http://schemas.microsoft.com/office/drawing/2014/main" id="{166018BE-B98B-6F46-BDCC-F49356EA362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58342" y="2187400"/>
            <a:ext cx="2733658" cy="1824119"/>
          </a:xfrm>
          <a:prstGeom prst="rect">
            <a:avLst/>
          </a:prstGeom>
        </p:spPr>
      </p:pic>
      <p:pic>
        <p:nvPicPr>
          <p:cNvPr id="11" name="Afbeelding 10">
            <a:extLst>
              <a:ext uri="{FF2B5EF4-FFF2-40B4-BE49-F238E27FC236}">
                <a16:creationId xmlns:a16="http://schemas.microsoft.com/office/drawing/2014/main" id="{DDCBDB01-9991-9347-BA20-A47AC229756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458342" y="4040547"/>
            <a:ext cx="2733658" cy="1537883"/>
          </a:xfrm>
          <a:prstGeom prst="rect">
            <a:avLst/>
          </a:prstGeom>
        </p:spPr>
      </p:pic>
    </p:spTree>
    <p:extLst>
      <p:ext uri="{BB962C8B-B14F-4D97-AF65-F5344CB8AC3E}">
        <p14:creationId xmlns:p14="http://schemas.microsoft.com/office/powerpoint/2010/main" val="2176157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Our core values</a:t>
            </a:r>
            <a:br>
              <a:rPr lang="en-US" dirty="0"/>
            </a:br>
            <a:r>
              <a:rPr lang="en-US" sz="2400" dirty="0"/>
              <a:t>Incorporated in the way we work</a:t>
            </a:r>
            <a:br>
              <a:rPr lang="en-US" sz="2400" dirty="0"/>
            </a:br>
            <a:br>
              <a:rPr lang="en-US" sz="2400" dirty="0">
                <a:solidFill>
                  <a:srgbClr val="F8F8F8"/>
                </a:solidFill>
              </a:rPr>
            </a:br>
            <a:endParaRPr lang="nl-NL" sz="2400" dirty="0"/>
          </a:p>
        </p:txBody>
      </p:sp>
      <p:grpSp>
        <p:nvGrpSpPr>
          <p:cNvPr id="38" name="Groep 37">
            <a:extLst>
              <a:ext uri="{FF2B5EF4-FFF2-40B4-BE49-F238E27FC236}">
                <a16:creationId xmlns:a16="http://schemas.microsoft.com/office/drawing/2014/main" id="{CD178373-E306-BC48-B27A-565107013900}"/>
              </a:ext>
            </a:extLst>
          </p:cNvPr>
          <p:cNvGrpSpPr/>
          <p:nvPr/>
        </p:nvGrpSpPr>
        <p:grpSpPr>
          <a:xfrm>
            <a:off x="2258851" y="1601119"/>
            <a:ext cx="5008203" cy="3957563"/>
            <a:chOff x="2227797" y="1780837"/>
            <a:chExt cx="4821003" cy="3792197"/>
          </a:xfrm>
        </p:grpSpPr>
        <p:grpSp>
          <p:nvGrpSpPr>
            <p:cNvPr id="28" name="Groep 27">
              <a:extLst>
                <a:ext uri="{FF2B5EF4-FFF2-40B4-BE49-F238E27FC236}">
                  <a16:creationId xmlns:a16="http://schemas.microsoft.com/office/drawing/2014/main" id="{21BF236E-130E-6946-9AD5-045ADFC7C862}"/>
                </a:ext>
              </a:extLst>
            </p:cNvPr>
            <p:cNvGrpSpPr/>
            <p:nvPr/>
          </p:nvGrpSpPr>
          <p:grpSpPr>
            <a:xfrm>
              <a:off x="5127856" y="3789502"/>
              <a:ext cx="1458535" cy="1783532"/>
              <a:chOff x="6051666" y="3943003"/>
              <a:chExt cx="1458535" cy="1783532"/>
            </a:xfrm>
          </p:grpSpPr>
          <p:sp>
            <p:nvSpPr>
              <p:cNvPr id="3" name="Tekstvak 2"/>
              <p:cNvSpPr txBox="1"/>
              <p:nvPr/>
            </p:nvSpPr>
            <p:spPr>
              <a:xfrm>
                <a:off x="6157341" y="5357203"/>
                <a:ext cx="1352860" cy="369332"/>
              </a:xfrm>
              <a:prstGeom prst="rect">
                <a:avLst/>
              </a:prstGeom>
              <a:noFill/>
            </p:spPr>
            <p:txBody>
              <a:bodyPr wrap="square" rtlCol="0">
                <a:spAutoFit/>
              </a:bodyPr>
              <a:lstStyle/>
              <a:p>
                <a:pPr algn="ctr"/>
                <a:r>
                  <a:rPr lang="nl-NL" b="1" dirty="0" err="1">
                    <a:solidFill>
                      <a:schemeClr val="tx1">
                        <a:lumMod val="50000"/>
                        <a:lumOff val="50000"/>
                      </a:schemeClr>
                    </a:solidFill>
                    <a:latin typeface="+mj-lt"/>
                  </a:rPr>
                  <a:t>Sustainable</a:t>
                </a:r>
                <a:endParaRPr lang="nl-NL" b="1" dirty="0">
                  <a:solidFill>
                    <a:schemeClr val="tx1">
                      <a:lumMod val="50000"/>
                      <a:lumOff val="50000"/>
                    </a:schemeClr>
                  </a:solidFill>
                  <a:latin typeface="+mj-lt"/>
                </a:endParaRPr>
              </a:p>
            </p:txBody>
          </p:sp>
          <p:pic>
            <p:nvPicPr>
              <p:cNvPr id="17" name="Afbeelding 16">
                <a:extLst>
                  <a:ext uri="{FF2B5EF4-FFF2-40B4-BE49-F238E27FC236}">
                    <a16:creationId xmlns:a16="http://schemas.microsoft.com/office/drawing/2014/main" id="{61D8095A-7FA4-2747-9F09-76A7824069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1666" y="3943003"/>
                <a:ext cx="1414200" cy="1414200"/>
              </a:xfrm>
              <a:prstGeom prst="rect">
                <a:avLst/>
              </a:prstGeom>
            </p:spPr>
          </p:pic>
        </p:grpSp>
        <p:grpSp>
          <p:nvGrpSpPr>
            <p:cNvPr id="24" name="Groep 23">
              <a:extLst>
                <a:ext uri="{FF2B5EF4-FFF2-40B4-BE49-F238E27FC236}">
                  <a16:creationId xmlns:a16="http://schemas.microsoft.com/office/drawing/2014/main" id="{77AFEB5F-A8C8-1C49-8DFD-E319391B8097}"/>
                </a:ext>
              </a:extLst>
            </p:cNvPr>
            <p:cNvGrpSpPr/>
            <p:nvPr/>
          </p:nvGrpSpPr>
          <p:grpSpPr>
            <a:xfrm>
              <a:off x="2460270" y="1780837"/>
              <a:ext cx="1593694" cy="1691199"/>
              <a:chOff x="2701327" y="1831237"/>
              <a:chExt cx="1593694" cy="1691199"/>
            </a:xfrm>
          </p:grpSpPr>
          <p:sp>
            <p:nvSpPr>
              <p:cNvPr id="12" name="Tekstvak 11"/>
              <p:cNvSpPr txBox="1"/>
              <p:nvPr/>
            </p:nvSpPr>
            <p:spPr>
              <a:xfrm>
                <a:off x="2701327" y="3153104"/>
                <a:ext cx="1593694" cy="369332"/>
              </a:xfrm>
              <a:prstGeom prst="rect">
                <a:avLst/>
              </a:prstGeom>
              <a:noFill/>
            </p:spPr>
            <p:txBody>
              <a:bodyPr wrap="square" rtlCol="0">
                <a:spAutoFit/>
              </a:bodyPr>
              <a:lstStyle/>
              <a:p>
                <a:pPr algn="ctr"/>
                <a:r>
                  <a:rPr lang="nl-NL" b="1" dirty="0" err="1">
                    <a:solidFill>
                      <a:schemeClr val="tx1">
                        <a:lumMod val="50000"/>
                        <a:lumOff val="50000"/>
                      </a:schemeClr>
                    </a:solidFill>
                    <a:latin typeface="+mj-lt"/>
                  </a:rPr>
                  <a:t>Reliable</a:t>
                </a:r>
                <a:endParaRPr lang="nl-NL" b="1" dirty="0">
                  <a:solidFill>
                    <a:schemeClr val="tx1">
                      <a:lumMod val="50000"/>
                      <a:lumOff val="50000"/>
                    </a:schemeClr>
                  </a:solidFill>
                  <a:latin typeface="+mj-lt"/>
                </a:endParaRPr>
              </a:p>
            </p:txBody>
          </p:sp>
          <p:pic>
            <p:nvPicPr>
              <p:cNvPr id="19" name="Afbeelding 18">
                <a:extLst>
                  <a:ext uri="{FF2B5EF4-FFF2-40B4-BE49-F238E27FC236}">
                    <a16:creationId xmlns:a16="http://schemas.microsoft.com/office/drawing/2014/main" id="{075951F9-6C24-8847-A0A9-C62A6A0284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6597" y="1831237"/>
                <a:ext cx="1414200" cy="1414200"/>
              </a:xfrm>
              <a:prstGeom prst="rect">
                <a:avLst/>
              </a:prstGeom>
            </p:spPr>
          </p:pic>
        </p:grpSp>
        <p:grpSp>
          <p:nvGrpSpPr>
            <p:cNvPr id="27" name="Groep 26">
              <a:extLst>
                <a:ext uri="{FF2B5EF4-FFF2-40B4-BE49-F238E27FC236}">
                  <a16:creationId xmlns:a16="http://schemas.microsoft.com/office/drawing/2014/main" id="{D15F89E2-48F1-1E46-80BA-7B30412FF53E}"/>
                </a:ext>
              </a:extLst>
            </p:cNvPr>
            <p:cNvGrpSpPr/>
            <p:nvPr/>
          </p:nvGrpSpPr>
          <p:grpSpPr>
            <a:xfrm>
              <a:off x="2577648" y="3872303"/>
              <a:ext cx="1476316" cy="1700731"/>
              <a:chOff x="2818705" y="4025804"/>
              <a:chExt cx="1476316" cy="1700731"/>
            </a:xfrm>
          </p:grpSpPr>
          <p:sp>
            <p:nvSpPr>
              <p:cNvPr id="13" name="Tekstvak 12"/>
              <p:cNvSpPr txBox="1"/>
              <p:nvPr/>
            </p:nvSpPr>
            <p:spPr>
              <a:xfrm>
                <a:off x="2880820" y="5357203"/>
                <a:ext cx="1414201" cy="369332"/>
              </a:xfrm>
              <a:prstGeom prst="rect">
                <a:avLst/>
              </a:prstGeom>
              <a:noFill/>
            </p:spPr>
            <p:txBody>
              <a:bodyPr wrap="square" rtlCol="0">
                <a:spAutoFit/>
              </a:bodyPr>
              <a:lstStyle/>
              <a:p>
                <a:pPr algn="ctr"/>
                <a:r>
                  <a:rPr lang="nl-NL" b="1" dirty="0" err="1">
                    <a:solidFill>
                      <a:schemeClr val="tx1">
                        <a:lumMod val="50000"/>
                        <a:lumOff val="50000"/>
                      </a:schemeClr>
                    </a:solidFill>
                    <a:latin typeface="+mj-lt"/>
                  </a:rPr>
                  <a:t>Transparent</a:t>
                </a:r>
                <a:endParaRPr lang="nl-NL" b="1" dirty="0">
                  <a:solidFill>
                    <a:schemeClr val="tx1">
                      <a:lumMod val="50000"/>
                      <a:lumOff val="50000"/>
                    </a:schemeClr>
                  </a:solidFill>
                  <a:latin typeface="+mj-lt"/>
                </a:endParaRPr>
              </a:p>
            </p:txBody>
          </p:sp>
          <p:pic>
            <p:nvPicPr>
              <p:cNvPr id="21" name="Afbeelding 20">
                <a:extLst>
                  <a:ext uri="{FF2B5EF4-FFF2-40B4-BE49-F238E27FC236}">
                    <a16:creationId xmlns:a16="http://schemas.microsoft.com/office/drawing/2014/main" id="{9E991757-5D2C-6D4A-BD4F-BFD8BA5A23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8705" y="4025804"/>
                <a:ext cx="1414200" cy="1414200"/>
              </a:xfrm>
              <a:prstGeom prst="rect">
                <a:avLst/>
              </a:prstGeom>
            </p:spPr>
          </p:pic>
        </p:grpSp>
        <p:grpSp>
          <p:nvGrpSpPr>
            <p:cNvPr id="25" name="Groep 24">
              <a:extLst>
                <a:ext uri="{FF2B5EF4-FFF2-40B4-BE49-F238E27FC236}">
                  <a16:creationId xmlns:a16="http://schemas.microsoft.com/office/drawing/2014/main" id="{F89AB21F-CA1A-5247-AD68-B8D5AA83FA57}"/>
                </a:ext>
              </a:extLst>
            </p:cNvPr>
            <p:cNvGrpSpPr/>
            <p:nvPr/>
          </p:nvGrpSpPr>
          <p:grpSpPr>
            <a:xfrm>
              <a:off x="5071138" y="1780837"/>
              <a:ext cx="1677644" cy="1691199"/>
              <a:chOff x="5994948" y="1831237"/>
              <a:chExt cx="1677644" cy="1691199"/>
            </a:xfrm>
          </p:grpSpPr>
          <p:sp>
            <p:nvSpPr>
              <p:cNvPr id="14" name="Tekstvak 13"/>
              <p:cNvSpPr txBox="1"/>
              <p:nvPr/>
            </p:nvSpPr>
            <p:spPr>
              <a:xfrm>
                <a:off x="5994948" y="3153104"/>
                <a:ext cx="1677644" cy="369332"/>
              </a:xfrm>
              <a:prstGeom prst="rect">
                <a:avLst/>
              </a:prstGeom>
              <a:noFill/>
            </p:spPr>
            <p:txBody>
              <a:bodyPr wrap="square" rtlCol="0">
                <a:spAutoFit/>
              </a:bodyPr>
              <a:lstStyle/>
              <a:p>
                <a:pPr algn="ctr"/>
                <a:r>
                  <a:rPr lang="nl-NL" b="1" dirty="0" err="1">
                    <a:solidFill>
                      <a:schemeClr val="tx1">
                        <a:lumMod val="50000"/>
                        <a:lumOff val="50000"/>
                      </a:schemeClr>
                    </a:solidFill>
                    <a:latin typeface="+mj-lt"/>
                  </a:rPr>
                  <a:t>Involved</a:t>
                </a:r>
                <a:endParaRPr lang="nl-NL" b="1" dirty="0">
                  <a:solidFill>
                    <a:schemeClr val="tx1">
                      <a:lumMod val="50000"/>
                      <a:lumOff val="50000"/>
                    </a:schemeClr>
                  </a:solidFill>
                  <a:latin typeface="+mj-lt"/>
                </a:endParaRPr>
              </a:p>
            </p:txBody>
          </p:sp>
          <p:pic>
            <p:nvPicPr>
              <p:cNvPr id="23" name="Afbeelding 22">
                <a:extLst>
                  <a:ext uri="{FF2B5EF4-FFF2-40B4-BE49-F238E27FC236}">
                    <a16:creationId xmlns:a16="http://schemas.microsoft.com/office/drawing/2014/main" id="{9DCF8DEE-AACA-9F47-A8B8-1F5B7EFDFA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1831237"/>
                <a:ext cx="1414200" cy="1414200"/>
              </a:xfrm>
              <a:prstGeom prst="rect">
                <a:avLst/>
              </a:prstGeom>
            </p:spPr>
          </p:pic>
        </p:grpSp>
        <p:cxnSp>
          <p:nvCxnSpPr>
            <p:cNvPr id="30" name="Rechte verbindingslijn 29">
              <a:extLst>
                <a:ext uri="{FF2B5EF4-FFF2-40B4-BE49-F238E27FC236}">
                  <a16:creationId xmlns:a16="http://schemas.microsoft.com/office/drawing/2014/main" id="{608EC55F-0F5E-4F4B-A56D-C18F7C03C5D3}"/>
                </a:ext>
              </a:extLst>
            </p:cNvPr>
            <p:cNvCxnSpPr>
              <a:cxnSpLocks/>
            </p:cNvCxnSpPr>
            <p:nvPr/>
          </p:nvCxnSpPr>
          <p:spPr>
            <a:xfrm>
              <a:off x="2227797" y="3686400"/>
              <a:ext cx="4821003" cy="0"/>
            </a:xfrm>
            <a:prstGeom prst="line">
              <a:avLst/>
            </a:prstGeom>
            <a:ln w="127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33" name="Rechte verbindingslijn 32">
              <a:extLst>
                <a:ext uri="{FF2B5EF4-FFF2-40B4-BE49-F238E27FC236}">
                  <a16:creationId xmlns:a16="http://schemas.microsoft.com/office/drawing/2014/main" id="{C77ACB70-6766-B748-83D8-A80A8B9D049F}"/>
                </a:ext>
              </a:extLst>
            </p:cNvPr>
            <p:cNvCxnSpPr>
              <a:cxnSpLocks/>
            </p:cNvCxnSpPr>
            <p:nvPr/>
          </p:nvCxnSpPr>
          <p:spPr>
            <a:xfrm>
              <a:off x="4687200" y="1850400"/>
              <a:ext cx="0" cy="3672000"/>
            </a:xfrm>
            <a:prstGeom prst="line">
              <a:avLst/>
            </a:prstGeom>
            <a:ln w="12700">
              <a:solidFill>
                <a:srgbClr val="FF0000"/>
              </a:solidFill>
            </a:ln>
          </p:spPr>
          <p:style>
            <a:lnRef idx="1">
              <a:schemeClr val="accent2"/>
            </a:lnRef>
            <a:fillRef idx="0">
              <a:schemeClr val="accent2"/>
            </a:fillRef>
            <a:effectRef idx="0">
              <a:schemeClr val="accent2"/>
            </a:effectRef>
            <a:fontRef idx="minor">
              <a:schemeClr val="tx1"/>
            </a:fontRef>
          </p:style>
        </p:cxnSp>
      </p:grpSp>
      <p:pic>
        <p:nvPicPr>
          <p:cNvPr id="20" name="Afbeelding 19">
            <a:extLst>
              <a:ext uri="{FF2B5EF4-FFF2-40B4-BE49-F238E27FC236}">
                <a16:creationId xmlns:a16="http://schemas.microsoft.com/office/drawing/2014/main" id="{8B71B21B-555A-3146-8AA2-823CB38556F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458342" y="333126"/>
            <a:ext cx="2733658" cy="1592355"/>
          </a:xfrm>
          <a:prstGeom prst="rect">
            <a:avLst/>
          </a:prstGeom>
        </p:spPr>
      </p:pic>
      <p:pic>
        <p:nvPicPr>
          <p:cNvPr id="31" name="Afbeelding 30">
            <a:extLst>
              <a:ext uri="{FF2B5EF4-FFF2-40B4-BE49-F238E27FC236}">
                <a16:creationId xmlns:a16="http://schemas.microsoft.com/office/drawing/2014/main" id="{26F60915-9197-5C4A-A8E9-A2DD4CE94FF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458342" y="3804862"/>
            <a:ext cx="2733656" cy="1822438"/>
          </a:xfrm>
          <a:prstGeom prst="rect">
            <a:avLst/>
          </a:prstGeom>
        </p:spPr>
      </p:pic>
      <p:pic>
        <p:nvPicPr>
          <p:cNvPr id="32" name="Afbeelding 31">
            <a:extLst>
              <a:ext uri="{FF2B5EF4-FFF2-40B4-BE49-F238E27FC236}">
                <a16:creationId xmlns:a16="http://schemas.microsoft.com/office/drawing/2014/main" id="{65E890EB-CB33-1E46-807B-B836E8764A6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9458344" y="1954509"/>
            <a:ext cx="2733656" cy="1821325"/>
          </a:xfrm>
          <a:prstGeom prst="rect">
            <a:avLst/>
          </a:prstGeom>
        </p:spPr>
      </p:pic>
    </p:spTree>
    <p:extLst>
      <p:ext uri="{BB962C8B-B14F-4D97-AF65-F5344CB8AC3E}">
        <p14:creationId xmlns:p14="http://schemas.microsoft.com/office/powerpoint/2010/main" val="2753195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What</a:t>
            </a:r>
            <a:r>
              <a:rPr lang="nl-NL" dirty="0"/>
              <a:t> we offer</a:t>
            </a:r>
            <a:br>
              <a:rPr lang="nl-NL" dirty="0"/>
            </a:br>
            <a:r>
              <a:rPr lang="nl-NL" sz="2400" dirty="0" err="1"/>
              <a:t>Our</a:t>
            </a:r>
            <a:r>
              <a:rPr lang="nl-NL" sz="2400" dirty="0"/>
              <a:t> </a:t>
            </a:r>
            <a:r>
              <a:rPr lang="nl-NL" sz="2400" dirty="0" err="1"/>
              <a:t>solutions</a:t>
            </a:r>
            <a:endParaRPr lang="nl-NL" sz="2400" dirty="0"/>
          </a:p>
        </p:txBody>
      </p:sp>
      <p:sp>
        <p:nvSpPr>
          <p:cNvPr id="3" name="Tijdelijke aanduiding voor tekst 2"/>
          <p:cNvSpPr>
            <a:spLocks noGrp="1"/>
          </p:cNvSpPr>
          <p:nvPr>
            <p:ph type="body" sz="quarter" idx="11"/>
          </p:nvPr>
        </p:nvSpPr>
        <p:spPr>
          <a:xfrm>
            <a:off x="2258851" y="1475302"/>
            <a:ext cx="4466432" cy="5107426"/>
          </a:xfrm>
        </p:spPr>
        <p:txBody>
          <a:bodyPr/>
          <a:lstStyle/>
          <a:p>
            <a:pPr>
              <a:lnSpc>
                <a:spcPct val="100000"/>
              </a:lnSpc>
              <a:spcBef>
                <a:spcPts val="0"/>
              </a:spcBef>
              <a:spcAft>
                <a:spcPts val="600"/>
              </a:spcAft>
            </a:pPr>
            <a:r>
              <a:rPr lang="nl-NL" sz="2000" dirty="0" err="1"/>
              <a:t>Vessel</a:t>
            </a:r>
            <a:r>
              <a:rPr lang="nl-NL" sz="2000" dirty="0"/>
              <a:t> </a:t>
            </a:r>
            <a:r>
              <a:rPr lang="nl-NL" sz="2000" dirty="0" err="1"/>
              <a:t>automation</a:t>
            </a:r>
            <a:endParaRPr lang="nl-NL" sz="2000" dirty="0"/>
          </a:p>
          <a:p>
            <a:pPr>
              <a:lnSpc>
                <a:spcPct val="100000"/>
              </a:lnSpc>
              <a:spcBef>
                <a:spcPts val="0"/>
              </a:spcBef>
              <a:spcAft>
                <a:spcPts val="600"/>
              </a:spcAft>
            </a:pPr>
            <a:r>
              <a:rPr lang="nl-NL" sz="2000" dirty="0" err="1"/>
              <a:t>Process</a:t>
            </a:r>
            <a:r>
              <a:rPr lang="nl-NL" sz="2000" dirty="0"/>
              <a:t> </a:t>
            </a:r>
            <a:r>
              <a:rPr lang="nl-NL" sz="2000" dirty="0" err="1"/>
              <a:t>automation</a:t>
            </a:r>
            <a:endParaRPr lang="nl-NL" sz="2000" dirty="0"/>
          </a:p>
          <a:p>
            <a:pPr>
              <a:lnSpc>
                <a:spcPct val="100000"/>
              </a:lnSpc>
              <a:spcBef>
                <a:spcPts val="0"/>
              </a:spcBef>
              <a:spcAft>
                <a:spcPts val="600"/>
              </a:spcAft>
            </a:pPr>
            <a:r>
              <a:rPr lang="nl-NL" sz="2000" dirty="0" err="1"/>
              <a:t>Navigation</a:t>
            </a:r>
            <a:r>
              <a:rPr lang="nl-NL" sz="2000" dirty="0"/>
              <a:t> &amp; Communication Systems</a:t>
            </a:r>
          </a:p>
          <a:p>
            <a:pPr>
              <a:lnSpc>
                <a:spcPct val="100000"/>
              </a:lnSpc>
              <a:spcBef>
                <a:spcPts val="0"/>
              </a:spcBef>
              <a:spcAft>
                <a:spcPts val="600"/>
              </a:spcAft>
            </a:pPr>
            <a:r>
              <a:rPr lang="nl-NL" sz="2000" dirty="0"/>
              <a:t>Electric Installation</a:t>
            </a:r>
          </a:p>
          <a:p>
            <a:pPr>
              <a:lnSpc>
                <a:spcPct val="100000"/>
              </a:lnSpc>
              <a:spcBef>
                <a:spcPts val="0"/>
              </a:spcBef>
              <a:spcAft>
                <a:spcPts val="600"/>
              </a:spcAft>
            </a:pPr>
            <a:r>
              <a:rPr lang="nl-NL" sz="2000" dirty="0"/>
              <a:t>Switchboards &amp; Consoles</a:t>
            </a:r>
          </a:p>
          <a:p>
            <a:pPr>
              <a:lnSpc>
                <a:spcPct val="100000"/>
              </a:lnSpc>
              <a:spcBef>
                <a:spcPts val="0"/>
              </a:spcBef>
              <a:spcAft>
                <a:spcPts val="600"/>
              </a:spcAft>
            </a:pPr>
            <a:r>
              <a:rPr lang="nl-NL" sz="2000" dirty="0"/>
              <a:t>Power Distribution</a:t>
            </a:r>
          </a:p>
          <a:p>
            <a:pPr>
              <a:lnSpc>
                <a:spcPct val="100000"/>
              </a:lnSpc>
              <a:spcBef>
                <a:spcPts val="0"/>
              </a:spcBef>
              <a:spcAft>
                <a:spcPts val="600"/>
              </a:spcAft>
            </a:pPr>
            <a:r>
              <a:rPr lang="nl-NL" sz="2000" dirty="0"/>
              <a:t>Drive Systems</a:t>
            </a:r>
          </a:p>
          <a:p>
            <a:pPr>
              <a:lnSpc>
                <a:spcPct val="100000"/>
              </a:lnSpc>
              <a:spcBef>
                <a:spcPts val="0"/>
              </a:spcBef>
              <a:spcAft>
                <a:spcPts val="600"/>
              </a:spcAft>
            </a:pPr>
            <a:r>
              <a:rPr lang="nl-NL" sz="2000" dirty="0" err="1"/>
              <a:t>Hybrid</a:t>
            </a:r>
            <a:r>
              <a:rPr lang="nl-NL" sz="2000" dirty="0"/>
              <a:t> Systems</a:t>
            </a:r>
          </a:p>
          <a:p>
            <a:pPr>
              <a:lnSpc>
                <a:spcPct val="100000"/>
              </a:lnSpc>
              <a:spcBef>
                <a:spcPts val="0"/>
              </a:spcBef>
              <a:spcAft>
                <a:spcPts val="600"/>
              </a:spcAft>
            </a:pPr>
            <a:r>
              <a:rPr lang="nl-NL" sz="2000" dirty="0"/>
              <a:t>Audio/Video &amp; IT</a:t>
            </a:r>
          </a:p>
          <a:p>
            <a:pPr>
              <a:lnSpc>
                <a:spcPct val="100000"/>
              </a:lnSpc>
              <a:spcBef>
                <a:spcPts val="0"/>
              </a:spcBef>
              <a:spcAft>
                <a:spcPts val="600"/>
              </a:spcAft>
            </a:pPr>
            <a:r>
              <a:rPr lang="nl-NL" sz="2000" dirty="0"/>
              <a:t>Safety &amp; Security</a:t>
            </a:r>
          </a:p>
          <a:p>
            <a:pPr>
              <a:lnSpc>
                <a:spcPct val="100000"/>
              </a:lnSpc>
              <a:spcBef>
                <a:spcPts val="0"/>
              </a:spcBef>
              <a:spcAft>
                <a:spcPts val="600"/>
              </a:spcAft>
            </a:pPr>
            <a:endParaRPr lang="nl-NL" sz="2000" dirty="0"/>
          </a:p>
        </p:txBody>
      </p:sp>
      <p:pic>
        <p:nvPicPr>
          <p:cNvPr id="5" name="Afbeelding 4">
            <a:extLst>
              <a:ext uri="{FF2B5EF4-FFF2-40B4-BE49-F238E27FC236}">
                <a16:creationId xmlns:a16="http://schemas.microsoft.com/office/drawing/2014/main" id="{EDB9E560-D6AF-8244-A02E-33741DE6B15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9458342" y="341631"/>
            <a:ext cx="2733658" cy="1536254"/>
          </a:xfrm>
          <a:prstGeom prst="rect">
            <a:avLst/>
          </a:prstGeom>
        </p:spPr>
      </p:pic>
      <p:pic>
        <p:nvPicPr>
          <p:cNvPr id="9" name="Afbeelding 8">
            <a:extLst>
              <a:ext uri="{FF2B5EF4-FFF2-40B4-BE49-F238E27FC236}">
                <a16:creationId xmlns:a16="http://schemas.microsoft.com/office/drawing/2014/main" id="{639FDA7A-C223-5348-B153-2FAB508757C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458342" y="1906913"/>
            <a:ext cx="2733658" cy="1934989"/>
          </a:xfrm>
          <a:prstGeom prst="rect">
            <a:avLst/>
          </a:prstGeom>
        </p:spPr>
      </p:pic>
      <p:pic>
        <p:nvPicPr>
          <p:cNvPr id="11" name="Afbeelding 10">
            <a:extLst>
              <a:ext uri="{FF2B5EF4-FFF2-40B4-BE49-F238E27FC236}">
                <a16:creationId xmlns:a16="http://schemas.microsoft.com/office/drawing/2014/main" id="{1A578A56-B445-D64D-A35B-6491190A4CC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9458342" y="3870930"/>
            <a:ext cx="2733658" cy="1822438"/>
          </a:xfrm>
          <a:prstGeom prst="rect">
            <a:avLst/>
          </a:prstGeom>
        </p:spPr>
      </p:pic>
    </p:spTree>
    <p:extLst>
      <p:ext uri="{BB962C8B-B14F-4D97-AF65-F5344CB8AC3E}">
        <p14:creationId xmlns:p14="http://schemas.microsoft.com/office/powerpoint/2010/main" val="1865289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What</a:t>
            </a:r>
            <a:r>
              <a:rPr lang="nl-NL" dirty="0"/>
              <a:t> we offer</a:t>
            </a:r>
            <a:br>
              <a:rPr lang="nl-NL" dirty="0"/>
            </a:br>
            <a:r>
              <a:rPr lang="nl-NL" sz="2400" dirty="0" err="1"/>
              <a:t>Our</a:t>
            </a:r>
            <a:r>
              <a:rPr lang="nl-NL" sz="2400" dirty="0"/>
              <a:t> expertises</a:t>
            </a:r>
          </a:p>
        </p:txBody>
      </p:sp>
      <p:sp>
        <p:nvSpPr>
          <p:cNvPr id="3" name="Tijdelijke aanduiding voor tekst 2"/>
          <p:cNvSpPr>
            <a:spLocks noGrp="1"/>
          </p:cNvSpPr>
          <p:nvPr>
            <p:ph type="body" sz="quarter" idx="11"/>
          </p:nvPr>
        </p:nvSpPr>
        <p:spPr>
          <a:xfrm>
            <a:off x="2266051" y="1380143"/>
            <a:ext cx="9603642" cy="5107426"/>
          </a:xfrm>
        </p:spPr>
        <p:txBody>
          <a:bodyPr/>
          <a:lstStyle/>
          <a:p>
            <a:pPr marL="0" indent="0">
              <a:lnSpc>
                <a:spcPct val="150000"/>
              </a:lnSpc>
              <a:spcBef>
                <a:spcPts val="0"/>
              </a:spcBef>
              <a:buNone/>
            </a:pPr>
            <a:r>
              <a:rPr lang="en-US" sz="2000" dirty="0"/>
              <a:t>Your lifecycle partner in systems integration: </a:t>
            </a:r>
          </a:p>
          <a:p>
            <a:pPr>
              <a:lnSpc>
                <a:spcPct val="150000"/>
              </a:lnSpc>
              <a:spcBef>
                <a:spcPts val="0"/>
              </a:spcBef>
            </a:pPr>
            <a:r>
              <a:rPr lang="nl-NL" sz="2000" dirty="0" err="1"/>
              <a:t>Newbuild</a:t>
            </a:r>
            <a:endParaRPr lang="nl-NL" sz="2000" dirty="0"/>
          </a:p>
          <a:p>
            <a:pPr>
              <a:lnSpc>
                <a:spcPct val="150000"/>
              </a:lnSpc>
              <a:spcBef>
                <a:spcPts val="0"/>
              </a:spcBef>
            </a:pPr>
            <a:r>
              <a:rPr lang="nl-NL" sz="2000" dirty="0" err="1"/>
              <a:t>Refits</a:t>
            </a:r>
            <a:r>
              <a:rPr lang="nl-NL" sz="2000" dirty="0"/>
              <a:t> &amp; </a:t>
            </a:r>
            <a:r>
              <a:rPr lang="nl-NL" sz="2000" dirty="0" err="1"/>
              <a:t>Modifications</a:t>
            </a:r>
            <a:endParaRPr lang="nl-NL" sz="2000" dirty="0"/>
          </a:p>
          <a:p>
            <a:pPr>
              <a:lnSpc>
                <a:spcPct val="150000"/>
              </a:lnSpc>
              <a:spcBef>
                <a:spcPts val="0"/>
              </a:spcBef>
            </a:pPr>
            <a:r>
              <a:rPr lang="nl-NL" sz="2000" dirty="0"/>
              <a:t>Service &amp; Maintenance</a:t>
            </a:r>
          </a:p>
          <a:p>
            <a:pPr>
              <a:lnSpc>
                <a:spcPct val="150000"/>
              </a:lnSpc>
              <a:spcBef>
                <a:spcPts val="0"/>
              </a:spcBef>
            </a:pPr>
            <a:r>
              <a:rPr lang="nl-NL" sz="2000" dirty="0" err="1"/>
              <a:t>Spare</a:t>
            </a:r>
            <a:r>
              <a:rPr lang="nl-NL" sz="2000" dirty="0"/>
              <a:t> </a:t>
            </a:r>
            <a:r>
              <a:rPr lang="nl-NL" sz="2000" dirty="0" err="1"/>
              <a:t>Parts</a:t>
            </a:r>
            <a:r>
              <a:rPr lang="nl-NL" sz="2000" dirty="0"/>
              <a:t> Delivery</a:t>
            </a:r>
          </a:p>
          <a:p>
            <a:pPr>
              <a:lnSpc>
                <a:spcPct val="150000"/>
              </a:lnSpc>
              <a:spcBef>
                <a:spcPts val="0"/>
              </a:spcBef>
            </a:pPr>
            <a:r>
              <a:rPr lang="nl-NL" sz="2000" dirty="0"/>
              <a:t>Training</a:t>
            </a:r>
          </a:p>
          <a:p>
            <a:pPr>
              <a:lnSpc>
                <a:spcPct val="100000"/>
              </a:lnSpc>
              <a:spcBef>
                <a:spcPts val="0"/>
              </a:spcBef>
            </a:pPr>
            <a:endParaRPr lang="nl-NL" sz="2000" dirty="0"/>
          </a:p>
          <a:p>
            <a:pPr marL="0" indent="0">
              <a:lnSpc>
                <a:spcPct val="100000"/>
              </a:lnSpc>
              <a:spcBef>
                <a:spcPts val="0"/>
              </a:spcBef>
              <a:buNone/>
            </a:pPr>
            <a:endParaRPr lang="en-US" sz="1600" dirty="0"/>
          </a:p>
          <a:p>
            <a:pPr marL="0" indent="0">
              <a:lnSpc>
                <a:spcPct val="100000"/>
              </a:lnSpc>
              <a:spcBef>
                <a:spcPts val="0"/>
              </a:spcBef>
              <a:buNone/>
            </a:pPr>
            <a:endParaRPr lang="nl-NL" sz="2000" dirty="0"/>
          </a:p>
        </p:txBody>
      </p:sp>
      <p:pic>
        <p:nvPicPr>
          <p:cNvPr id="6" name="Afbeelding 5">
            <a:extLst>
              <a:ext uri="{FF2B5EF4-FFF2-40B4-BE49-F238E27FC236}">
                <a16:creationId xmlns:a16="http://schemas.microsoft.com/office/drawing/2014/main" id="{5417E3A5-5C2D-7F4A-A237-BEB29BBD153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421"/>
          <a:stretch/>
        </p:blipFill>
        <p:spPr>
          <a:xfrm>
            <a:off x="9458510" y="341631"/>
            <a:ext cx="2733489" cy="3795979"/>
          </a:xfrm>
          <a:prstGeom prst="rect">
            <a:avLst/>
          </a:prstGeom>
        </p:spPr>
      </p:pic>
      <p:pic>
        <p:nvPicPr>
          <p:cNvPr id="9" name="Afbeelding 8">
            <a:extLst>
              <a:ext uri="{FF2B5EF4-FFF2-40B4-BE49-F238E27FC236}">
                <a16:creationId xmlns:a16="http://schemas.microsoft.com/office/drawing/2014/main" id="{C7A99AB1-9867-D54E-8F18-4F538416B9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8510" y="4166638"/>
            <a:ext cx="2733490" cy="1535961"/>
          </a:xfrm>
          <a:prstGeom prst="rect">
            <a:avLst/>
          </a:prstGeom>
        </p:spPr>
      </p:pic>
    </p:spTree>
    <p:extLst>
      <p:ext uri="{BB962C8B-B14F-4D97-AF65-F5344CB8AC3E}">
        <p14:creationId xmlns:p14="http://schemas.microsoft.com/office/powerpoint/2010/main" val="3630149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How we </a:t>
            </a:r>
            <a:r>
              <a:rPr lang="nl-NL" dirty="0" err="1"/>
              <a:t>work</a:t>
            </a:r>
            <a:br>
              <a:rPr lang="nl-NL" dirty="0"/>
            </a:br>
            <a:r>
              <a:rPr lang="en-US" sz="2400" dirty="0"/>
              <a:t>During the entire lifecycle</a:t>
            </a:r>
            <a:br>
              <a:rPr lang="en-US" dirty="0">
                <a:solidFill>
                  <a:srgbClr val="F8F8F8"/>
                </a:solidFill>
              </a:rPr>
            </a:br>
            <a:endParaRPr lang="nl-NL" dirty="0"/>
          </a:p>
        </p:txBody>
      </p:sp>
      <p:pic>
        <p:nvPicPr>
          <p:cNvPr id="4" name="Afbeelding 3">
            <a:extLst>
              <a:ext uri="{FF2B5EF4-FFF2-40B4-BE49-F238E27FC236}">
                <a16:creationId xmlns:a16="http://schemas.microsoft.com/office/drawing/2014/main" id="{F44AC7B1-A875-5047-8E74-36C438625E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7356" y="610383"/>
            <a:ext cx="5067785" cy="5067785"/>
          </a:xfrm>
          <a:prstGeom prst="rect">
            <a:avLst/>
          </a:prstGeom>
        </p:spPr>
      </p:pic>
    </p:spTree>
    <p:extLst>
      <p:ext uri="{BB962C8B-B14F-4D97-AF65-F5344CB8AC3E}">
        <p14:creationId xmlns:p14="http://schemas.microsoft.com/office/powerpoint/2010/main" val="3411441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a:extLst>
              <a:ext uri="{FF2B5EF4-FFF2-40B4-BE49-F238E27FC236}">
                <a16:creationId xmlns:a16="http://schemas.microsoft.com/office/drawing/2014/main" id="{B9ED1645-DCEB-411C-909C-EF077829C5EB}"/>
              </a:ext>
            </a:extLst>
          </p:cNvPr>
          <p:cNvSpPr>
            <a:spLocks noGrp="1"/>
          </p:cNvSpPr>
          <p:nvPr>
            <p:ph type="title"/>
          </p:nvPr>
        </p:nvSpPr>
        <p:spPr>
          <a:xfrm>
            <a:off x="2258851" y="341631"/>
            <a:ext cx="9603642" cy="792040"/>
          </a:xfrm>
        </p:spPr>
        <p:txBody>
          <a:bodyPr/>
          <a:lstStyle/>
          <a:p>
            <a:r>
              <a:rPr lang="en-US" dirty="0"/>
              <a:t>How we work</a:t>
            </a:r>
            <a:br>
              <a:rPr lang="en-US" dirty="0"/>
            </a:br>
            <a:r>
              <a:rPr lang="en-US" sz="2400" dirty="0"/>
              <a:t>Through the value chain</a:t>
            </a:r>
            <a:endParaRPr lang="nl-NL" sz="2400" dirty="0"/>
          </a:p>
        </p:txBody>
      </p:sp>
      <p:sp>
        <p:nvSpPr>
          <p:cNvPr id="5" name="Tekstvak 4">
            <a:extLst>
              <a:ext uri="{FF2B5EF4-FFF2-40B4-BE49-F238E27FC236}">
                <a16:creationId xmlns:a16="http://schemas.microsoft.com/office/drawing/2014/main" id="{D182A8FC-1D6B-4366-A6AE-74FCFBFA606A}"/>
              </a:ext>
            </a:extLst>
          </p:cNvPr>
          <p:cNvSpPr txBox="1"/>
          <p:nvPr/>
        </p:nvSpPr>
        <p:spPr>
          <a:xfrm>
            <a:off x="2172352" y="1963356"/>
            <a:ext cx="2201779" cy="1754326"/>
          </a:xfrm>
          <a:prstGeom prst="rect">
            <a:avLst/>
          </a:prstGeom>
          <a:noFill/>
        </p:spPr>
        <p:txBody>
          <a:bodyPr wrap="square" rtlCol="0">
            <a:spAutoFit/>
          </a:bodyPr>
          <a:lstStyle/>
          <a:p>
            <a:r>
              <a:rPr lang="en-US" sz="2400" b="1" dirty="0">
                <a:solidFill>
                  <a:schemeClr val="tx1">
                    <a:lumMod val="50000"/>
                    <a:lumOff val="50000"/>
                  </a:schemeClr>
                </a:solidFill>
              </a:rPr>
              <a:t>We work</a:t>
            </a:r>
          </a:p>
          <a:p>
            <a:endParaRPr lang="en-US" sz="1200" b="1" dirty="0">
              <a:solidFill>
                <a:schemeClr val="tx1">
                  <a:lumMod val="50000"/>
                  <a:lumOff val="50000"/>
                </a:schemeClr>
              </a:solidFill>
              <a:latin typeface="+mj-lt"/>
            </a:endParaRPr>
          </a:p>
          <a:p>
            <a:pPr marL="285750" indent="-285750">
              <a:buFont typeface="Arial" panose="020B0604020202020204" pitchFamily="34" charset="0"/>
              <a:buChar char="•"/>
            </a:pPr>
            <a:r>
              <a:rPr lang="en-US" dirty="0">
                <a:solidFill>
                  <a:srgbClr val="000000"/>
                </a:solidFill>
                <a:latin typeface="+mj-lt"/>
              </a:rPr>
              <a:t>Safe </a:t>
            </a:r>
          </a:p>
          <a:p>
            <a:pPr marL="285750" indent="-285750">
              <a:buFont typeface="Arial" panose="020B0604020202020204" pitchFamily="34" charset="0"/>
              <a:buChar char="•"/>
            </a:pPr>
            <a:r>
              <a:rPr lang="en-US" dirty="0">
                <a:solidFill>
                  <a:srgbClr val="000000"/>
                </a:solidFill>
                <a:latin typeface="+mj-lt"/>
              </a:rPr>
              <a:t>Sustainable</a:t>
            </a:r>
          </a:p>
          <a:p>
            <a:pPr marL="285750" indent="-285750">
              <a:buFont typeface="Arial" panose="020B0604020202020204" pitchFamily="34" charset="0"/>
              <a:buChar char="•"/>
            </a:pPr>
            <a:r>
              <a:rPr lang="en-US" dirty="0">
                <a:solidFill>
                  <a:srgbClr val="000000"/>
                </a:solidFill>
                <a:latin typeface="+mj-lt"/>
              </a:rPr>
              <a:t>Quality focused</a:t>
            </a:r>
            <a:br>
              <a:rPr lang="en-US" dirty="0">
                <a:solidFill>
                  <a:srgbClr val="000000"/>
                </a:solidFill>
              </a:rPr>
            </a:br>
            <a:endParaRPr lang="nl-NL" dirty="0"/>
          </a:p>
        </p:txBody>
      </p:sp>
      <p:pic>
        <p:nvPicPr>
          <p:cNvPr id="6" name="Picture 2">
            <a:extLst>
              <a:ext uri="{FF2B5EF4-FFF2-40B4-BE49-F238E27FC236}">
                <a16:creationId xmlns:a16="http://schemas.microsoft.com/office/drawing/2014/main" id="{3E740845-EF8B-474C-A700-10A4121E36E5}"/>
              </a:ext>
            </a:extLst>
          </p:cNvPr>
          <p:cNvPicPr>
            <a:picLocks noChangeAspect="1"/>
          </p:cNvPicPr>
          <p:nvPr/>
        </p:nvPicPr>
        <p:blipFill>
          <a:blip r:embed="rId2"/>
          <a:stretch>
            <a:fillRect/>
          </a:stretch>
        </p:blipFill>
        <p:spPr>
          <a:xfrm>
            <a:off x="4512548" y="4133304"/>
            <a:ext cx="2399252" cy="1367315"/>
          </a:xfrm>
          <a:prstGeom prst="rect">
            <a:avLst/>
          </a:prstGeom>
        </p:spPr>
      </p:pic>
      <p:pic>
        <p:nvPicPr>
          <p:cNvPr id="9" name="Picture 5">
            <a:extLst>
              <a:ext uri="{FF2B5EF4-FFF2-40B4-BE49-F238E27FC236}">
                <a16:creationId xmlns:a16="http://schemas.microsoft.com/office/drawing/2014/main" id="{F0AB9976-3038-48D3-B56D-FFF78F7DA733}"/>
              </a:ext>
            </a:extLst>
          </p:cNvPr>
          <p:cNvPicPr>
            <a:picLocks noChangeAspect="1"/>
          </p:cNvPicPr>
          <p:nvPr/>
        </p:nvPicPr>
        <p:blipFill>
          <a:blip r:embed="rId3"/>
          <a:stretch>
            <a:fillRect/>
          </a:stretch>
        </p:blipFill>
        <p:spPr>
          <a:xfrm>
            <a:off x="6671979" y="3878008"/>
            <a:ext cx="2781601" cy="1821049"/>
          </a:xfrm>
          <a:prstGeom prst="rect">
            <a:avLst/>
          </a:prstGeom>
        </p:spPr>
      </p:pic>
      <p:pic>
        <p:nvPicPr>
          <p:cNvPr id="10" name="Picture 4">
            <a:extLst>
              <a:ext uri="{FF2B5EF4-FFF2-40B4-BE49-F238E27FC236}">
                <a16:creationId xmlns:a16="http://schemas.microsoft.com/office/drawing/2014/main" id="{09F33C2D-59DF-4B15-AEE1-75DD8925F1F8}"/>
              </a:ext>
            </a:extLst>
          </p:cNvPr>
          <p:cNvPicPr>
            <a:picLocks noChangeAspect="1"/>
          </p:cNvPicPr>
          <p:nvPr/>
        </p:nvPicPr>
        <p:blipFill>
          <a:blip r:embed="rId4"/>
          <a:srcRect/>
          <a:stretch>
            <a:fillRect/>
          </a:stretch>
        </p:blipFill>
        <p:spPr>
          <a:xfrm>
            <a:off x="2258850" y="3821037"/>
            <a:ext cx="1922305" cy="1922305"/>
          </a:xfrm>
          <a:prstGeom prst="rect">
            <a:avLst/>
          </a:prstGeom>
        </p:spPr>
      </p:pic>
      <p:pic>
        <p:nvPicPr>
          <p:cNvPr id="14" name="Afbeelding 13">
            <a:extLst>
              <a:ext uri="{FF2B5EF4-FFF2-40B4-BE49-F238E27FC236}">
                <a16:creationId xmlns:a16="http://schemas.microsoft.com/office/drawing/2014/main" id="{C00C9B23-14B9-904E-AE86-94A249E7798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971" r="6626"/>
          <a:stretch/>
        </p:blipFill>
        <p:spPr>
          <a:xfrm>
            <a:off x="9453580" y="341631"/>
            <a:ext cx="2738420" cy="2270572"/>
          </a:xfrm>
          <a:prstGeom prst="rect">
            <a:avLst/>
          </a:prstGeom>
        </p:spPr>
      </p:pic>
      <p:pic>
        <p:nvPicPr>
          <p:cNvPr id="15" name="Afbeelding 14">
            <a:extLst>
              <a:ext uri="{FF2B5EF4-FFF2-40B4-BE49-F238E27FC236}">
                <a16:creationId xmlns:a16="http://schemas.microsoft.com/office/drawing/2014/main" id="{769137E7-2B46-7748-A20F-478EF5C5A054}"/>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9453580" y="2641231"/>
            <a:ext cx="2738420" cy="1821049"/>
          </a:xfrm>
          <a:prstGeom prst="rect">
            <a:avLst/>
          </a:prstGeom>
        </p:spPr>
      </p:pic>
    </p:spTree>
    <p:extLst>
      <p:ext uri="{BB962C8B-B14F-4D97-AF65-F5344CB8AC3E}">
        <p14:creationId xmlns:p14="http://schemas.microsoft.com/office/powerpoint/2010/main" val="1876677452"/>
      </p:ext>
    </p:extLst>
  </p:cSld>
  <p:clrMapOvr>
    <a:masterClrMapping/>
  </p:clrMapOvr>
</p:sld>
</file>

<file path=ppt/theme/theme1.xml><?xml version="1.0" encoding="utf-8"?>
<a:theme xmlns:a="http://schemas.openxmlformats.org/drawingml/2006/main" name="home">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W0642-Corporate" id="{E3EB34BF-8684-4A78-9C8E-13114ADBD717}" vid="{33E72D5F-B7A2-4A59-829D-329E618CF016}"/>
    </a:ext>
  </a:extLst>
</a:theme>
</file>

<file path=ppt/theme/theme2.xml><?xml version="1.0" encoding="utf-8"?>
<a:theme xmlns:a="http://schemas.openxmlformats.org/drawingml/2006/main" name="Corporate">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W0642-Corporate" id="{E3EB34BF-8684-4A78-9C8E-13114ADBD717}" vid="{E8E4C284-687E-4992-AC21-438330E8AE0C}"/>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7D50113F2F95B49A4A5331BEEE2D5AC" ma:contentTypeVersion="5" ma:contentTypeDescription="Een nieuw document maken." ma:contentTypeScope="" ma:versionID="ebe748759d83033d42c8e30a7fb4ed25">
  <xsd:schema xmlns:xsd="http://www.w3.org/2001/XMLSchema" xmlns:xs="http://www.w3.org/2001/XMLSchema" xmlns:p="http://schemas.microsoft.com/office/2006/metadata/properties" xmlns:ns1="http://schemas.microsoft.com/sharepoint/v3" xmlns:ns2="48f74590-c112-4a76-b513-3188f40d822e" xmlns:ns3="bb6eb67c-3c01-44e4-a99d-313e1a46e0ef" targetNamespace="http://schemas.microsoft.com/office/2006/metadata/properties" ma:root="true" ma:fieldsID="071a76714bb421889330e57f3b6398cc" ns1:_="" ns2:_="" ns3:_="">
    <xsd:import namespace="http://schemas.microsoft.com/sharepoint/v3"/>
    <xsd:import namespace="48f74590-c112-4a76-b513-3188f40d822e"/>
    <xsd:import namespace="bb6eb67c-3c01-44e4-a99d-313e1a46e0ef"/>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Geplande begindatum is een sitekolom die door de publicatiefunctie gemaakt wordt. Het wordt gebruikt om een specifieke datum en tijd op te geven waarop de pagina voor het eerst verschijnt voor sitebezoekers." ma:hidden="true" ma:internalName="PublishingStartDate">
      <xsd:simpleType>
        <xsd:restriction base="dms:Unknown"/>
      </xsd:simpleType>
    </xsd:element>
    <xsd:element name="PublishingExpirationDate" ma:index="9" nillable="true" ma:displayName="Einddatum van de planning" ma:description="Geplande einddatum is een sitekolom die door de publicatiefunctie gemaakt wordt. Het wordt gebruikt om een specifieke datum en tijd op te geven waarop de pagina niet langer verschijnt voor sitebezoeke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8f74590-c112-4a76-b513-3188f40d822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b6eb67c-3c01-44e4-a99d-313e1a46e0ef"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F7332C-A05E-45E7-AAC5-D77F1F9D9F8F}">
  <ds:schemaRefs>
    <ds:schemaRef ds:uri="http://purl.org/dc/elements/1.1/"/>
    <ds:schemaRef ds:uri="http://schemas.microsoft.com/office/2006/documentManagement/types"/>
    <ds:schemaRef ds:uri="http://purl.org/dc/dcmitype/"/>
    <ds:schemaRef ds:uri="http://www.w3.org/XML/1998/namespace"/>
    <ds:schemaRef ds:uri="http://schemas.microsoft.com/office/2006/metadata/properties"/>
    <ds:schemaRef ds:uri="48f74590-c112-4a76-b513-3188f40d822e"/>
    <ds:schemaRef ds:uri="http://schemas.microsoft.com/office/infopath/2007/PartnerControls"/>
    <ds:schemaRef ds:uri="http://schemas.microsoft.com/sharepoint/v3"/>
    <ds:schemaRef ds:uri="http://schemas.openxmlformats.org/package/2006/metadata/core-properties"/>
    <ds:schemaRef ds:uri="bb6eb67c-3c01-44e4-a99d-313e1a46e0ef"/>
    <ds:schemaRef ds:uri="http://purl.org/dc/terms/"/>
  </ds:schemaRefs>
</ds:datastoreItem>
</file>

<file path=customXml/itemProps2.xml><?xml version="1.0" encoding="utf-8"?>
<ds:datastoreItem xmlns:ds="http://schemas.openxmlformats.org/officeDocument/2006/customXml" ds:itemID="{D3B3D08F-4D57-40ED-A2D2-71B2AE8EA7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8f74590-c112-4a76-b513-3188f40d822e"/>
    <ds:schemaRef ds:uri="bb6eb67c-3c01-44e4-a99d-313e1a46e0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1DE0928-BCBA-43A9-B833-4F3FC999C1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AW0642-Corporate</Template>
  <TotalTime>2100</TotalTime>
  <Words>786</Words>
  <Application>Microsoft Office PowerPoint</Application>
  <PresentationFormat>Breedbeeld</PresentationFormat>
  <Paragraphs>136</Paragraphs>
  <Slides>19</Slides>
  <Notes>1</Notes>
  <HiddenSlides>0</HiddenSlides>
  <MMClips>0</MMClips>
  <ScaleCrop>false</ScaleCrop>
  <HeadingPairs>
    <vt:vector size="6" baseType="variant">
      <vt:variant>
        <vt:lpstr>Gebruikte lettertypen</vt:lpstr>
      </vt:variant>
      <vt:variant>
        <vt:i4>3</vt:i4>
      </vt:variant>
      <vt:variant>
        <vt:lpstr>Thema</vt:lpstr>
      </vt:variant>
      <vt:variant>
        <vt:i4>2</vt:i4>
      </vt:variant>
      <vt:variant>
        <vt:lpstr>Diatitels</vt:lpstr>
      </vt:variant>
      <vt:variant>
        <vt:i4>19</vt:i4>
      </vt:variant>
    </vt:vector>
  </HeadingPairs>
  <TitlesOfParts>
    <vt:vector size="24" baseType="lpstr">
      <vt:lpstr>Arial</vt:lpstr>
      <vt:lpstr>Calibri</vt:lpstr>
      <vt:lpstr>Calibri Light</vt:lpstr>
      <vt:lpstr>home</vt:lpstr>
      <vt:lpstr>Corporate</vt:lpstr>
      <vt:lpstr>Alewijnse</vt:lpstr>
      <vt:lpstr>Alewijnse</vt:lpstr>
      <vt:lpstr>Our History Over a Century of Experience  </vt:lpstr>
      <vt:lpstr>Our mission and vision </vt:lpstr>
      <vt:lpstr>Our core values Incorporated in the way we work  </vt:lpstr>
      <vt:lpstr>What we offer Our solutions</vt:lpstr>
      <vt:lpstr>What we offer Our expertises</vt:lpstr>
      <vt:lpstr>How we work During the entire lifecycle </vt:lpstr>
      <vt:lpstr>How we work Through the value chain</vt:lpstr>
      <vt:lpstr>Why we are unique Global System Integrator with executing capacity  </vt:lpstr>
      <vt:lpstr>Alewijnse Groep</vt:lpstr>
      <vt:lpstr>Our locations Where we work</vt:lpstr>
      <vt:lpstr>Our customers  Whom we connect</vt:lpstr>
      <vt:lpstr>Yachting   </vt:lpstr>
      <vt:lpstr>Dredging, Offshore &amp; Transport  </vt:lpstr>
      <vt:lpstr>Naval &amp; Governmental  </vt:lpstr>
      <vt:lpstr>Industry  </vt:lpstr>
      <vt:lpstr>Why choose Alewijnse? Customer quotes </vt:lpstr>
      <vt:lpstr>PowerPoint-presentatie</vt:lpstr>
    </vt:vector>
  </TitlesOfParts>
  <Company>Alewijnse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ALEWIJNSE</dc:title>
  <dc:creator>Gultekin, Tugce</dc:creator>
  <cp:lastModifiedBy>Savert - Vogel, Eline</cp:lastModifiedBy>
  <cp:revision>85</cp:revision>
  <dcterms:created xsi:type="dcterms:W3CDTF">2020-10-05T12:12:25Z</dcterms:created>
  <dcterms:modified xsi:type="dcterms:W3CDTF">2021-06-07T12:45:33Z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0x010100B7D50113F2F95B49A4A5331BEEE2D5AC</vt:lpwstr>
  </property>
</Properties>
</file>